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58" r:id="rId5"/>
    <p:sldMasterId id="2147483670" r:id="rId6"/>
  </p:sldMasterIdLst>
  <p:notesMasterIdLst>
    <p:notesMasterId r:id="rId22"/>
  </p:notesMasterIdLst>
  <p:sldIdLst>
    <p:sldId id="256" r:id="rId7"/>
    <p:sldId id="259" r:id="rId8"/>
    <p:sldId id="261" r:id="rId9"/>
    <p:sldId id="264" r:id="rId10"/>
    <p:sldId id="263" r:id="rId11"/>
    <p:sldId id="278" r:id="rId12"/>
    <p:sldId id="2736" r:id="rId13"/>
    <p:sldId id="729" r:id="rId14"/>
    <p:sldId id="730" r:id="rId15"/>
    <p:sldId id="2787" r:id="rId16"/>
    <p:sldId id="2784" r:id="rId17"/>
    <p:sldId id="2741" r:id="rId18"/>
    <p:sldId id="2742" r:id="rId19"/>
    <p:sldId id="2743" r:id="rId20"/>
    <p:sldId id="262" r:id="rId2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4E3E8D-D8E5-F14B-9FE1-CF92631B94A2}" v="45" dt="2021-09-15T13:58:47.47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18"/>
  </p:normalViewPr>
  <p:slideViewPr>
    <p:cSldViewPr snapToGrid="0" snapToObjects="1">
      <p:cViewPr varScale="1">
        <p:scale>
          <a:sx n="56" d="100"/>
          <a:sy n="56" d="100"/>
        </p:scale>
        <p:origin x="48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9" name="Shape 129"/>
          <p:cNvSpPr>
            <a:spLocks noGrp="1" noRot="1" noChangeAspect="1"/>
          </p:cNvSpPr>
          <p:nvPr>
            <p:ph type="sldImg"/>
          </p:nvPr>
        </p:nvSpPr>
        <p:spPr>
          <a:xfrm>
            <a:off x="1143000" y="685800"/>
            <a:ext cx="4572000" cy="3429000"/>
          </a:xfrm>
          <a:prstGeom prst="rect">
            <a:avLst/>
          </a:prstGeom>
        </p:spPr>
        <p:txBody>
          <a:bodyPr/>
          <a:lstStyle/>
          <a:p>
            <a:endParaRPr/>
          </a:p>
        </p:txBody>
      </p:sp>
      <p:sp>
        <p:nvSpPr>
          <p:cNvPr id="130" name="Shape 13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381000" y="685800"/>
            <a:ext cx="6096000" cy="3429000"/>
          </a:xfrm>
          <a:ln/>
        </p:spPr>
      </p:sp>
      <p:sp>
        <p:nvSpPr>
          <p:cNvPr id="21507" name="Rectangle 3"/>
          <p:cNvSpPr>
            <a:spLocks noGrp="1" noChangeArrowheads="1"/>
          </p:cNvSpPr>
          <p:nvPr>
            <p:ph type="body" idx="1"/>
          </p:nvPr>
        </p:nvSpPr>
        <p:spPr>
          <a:noFill/>
          <a:ln w="9525"/>
        </p:spPr>
        <p:txBody>
          <a:bodyPr anchor="t" anchorCtr="0">
            <a:noAutofit/>
          </a:bodyPr>
          <a:lstStyle/>
          <a:p>
            <a:pPr eaLnBrk="1" hangingPunct="1"/>
            <a:r>
              <a:rPr lang="en-US" sz="2400" dirty="0">
                <a:latin typeface="Arial" panose="020B0604020202020204" pitchFamily="34" charset="0"/>
              </a:rPr>
              <a:t>Not managing spreadsheets or boy scouts – highly skilled, highly independent professionals (maybe even a bit whiney, needy, demanding, prima </a:t>
            </a:r>
            <a:r>
              <a:rPr lang="en-US" sz="2400" dirty="0" err="1">
                <a:latin typeface="Arial" panose="020B0604020202020204" pitchFamily="34" charset="0"/>
              </a:rPr>
              <a:t>donas</a:t>
            </a:r>
            <a:r>
              <a:rPr lang="en-US" sz="2400" dirty="0">
                <a:latin typeface="Arial" panose="020B0604020202020204" pitchFamily="34" charset="0"/>
              </a:rPr>
              <a:t>)</a:t>
            </a:r>
          </a:p>
          <a:p>
            <a:pPr eaLnBrk="1" hangingPunct="1"/>
            <a:r>
              <a:rPr lang="en-US" sz="2400" dirty="0">
                <a:latin typeface="Arial" panose="020B0604020202020204" pitchFamily="34" charset="0"/>
              </a:rPr>
              <a:t>Old days couch therapy, now</a:t>
            </a:r>
            <a:r>
              <a:rPr lang="en-US" sz="2400" baseline="0" dirty="0">
                <a:latin typeface="Arial" panose="020B0604020202020204" pitchFamily="34" charset="0"/>
              </a:rPr>
              <a:t> electrodes on skulls: neurology and evolutionary psychology</a:t>
            </a:r>
          </a:p>
          <a:p>
            <a:pPr eaLnBrk="1" hangingPunct="1"/>
            <a:r>
              <a:rPr lang="en-US" sz="2400" dirty="0">
                <a:latin typeface="Arial" panose="020B0604020202020204" pitchFamily="34" charset="0"/>
              </a:rPr>
              <a:t>Most powerful management tool available</a:t>
            </a:r>
          </a:p>
        </p:txBody>
      </p:sp>
    </p:spTree>
    <p:extLst>
      <p:ext uri="{BB962C8B-B14F-4D97-AF65-F5344CB8AC3E}">
        <p14:creationId xmlns:p14="http://schemas.microsoft.com/office/powerpoint/2010/main" val="848504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1000" y="685800"/>
            <a:ext cx="6096000" cy="3429000"/>
          </a:xfrm>
          <a:ln/>
        </p:spPr>
      </p:sp>
      <p:sp>
        <p:nvSpPr>
          <p:cNvPr id="23555" name="Notes Placeholder 2"/>
          <p:cNvSpPr>
            <a:spLocks noGrp="1"/>
          </p:cNvSpPr>
          <p:nvPr>
            <p:ph type="body" idx="1"/>
          </p:nvPr>
        </p:nvSpPr>
        <p:spPr>
          <a:noFill/>
          <a:ln w="9525"/>
        </p:spPr>
        <p:txBody>
          <a:bodyPr anchor="t" anchorCtr="0">
            <a:noAutofit/>
          </a:bodyPr>
          <a:lstStyle/>
          <a:p>
            <a:r>
              <a:rPr lang="en-US" sz="2400" dirty="0">
                <a:latin typeface="Arial" panose="020B0604020202020204" pitchFamily="34" charset="0"/>
              </a:rPr>
              <a:t>12:45</a:t>
            </a:r>
          </a:p>
          <a:p>
            <a:r>
              <a:rPr lang="en-US" sz="2400" dirty="0">
                <a:latin typeface="Arial" panose="020B0604020202020204" pitchFamily="34" charset="0"/>
              </a:rPr>
              <a:t>1 – quick wins like orders, games, buddy calls</a:t>
            </a:r>
          </a:p>
          <a:p>
            <a:r>
              <a:rPr lang="en-US" sz="2400" dirty="0">
                <a:latin typeface="Arial" panose="020B0604020202020204" pitchFamily="34" charset="0"/>
              </a:rPr>
              <a:t>2 – money is a sign of status, “good job”</a:t>
            </a:r>
          </a:p>
          <a:p>
            <a:r>
              <a:rPr lang="en-US" sz="2400" dirty="0">
                <a:latin typeface="Arial" panose="020B0604020202020204" pitchFamily="34" charset="0"/>
              </a:rPr>
              <a:t>3 – “if you don’t hit your numbers we may need to go to weekly reviews”</a:t>
            </a:r>
          </a:p>
          <a:p>
            <a:r>
              <a:rPr lang="en-US" sz="2400" dirty="0">
                <a:latin typeface="Arial" panose="020B0604020202020204" pitchFamily="34" charset="0"/>
              </a:rPr>
              <a:t>What do you do with a grizzled sales rep who won’t prospect?  2</a:t>
            </a:r>
            <a:r>
              <a:rPr lang="en-US" sz="2400" baseline="0" dirty="0">
                <a:latin typeface="Arial" panose="020B0604020202020204" pitchFamily="34" charset="0"/>
              </a:rPr>
              <a:t> very different answers</a:t>
            </a:r>
            <a:endParaRPr lang="en-US" sz="2400" dirty="0">
              <a:latin typeface="Arial" panose="020B0604020202020204" pitchFamily="34" charset="0"/>
            </a:endParaRPr>
          </a:p>
        </p:txBody>
      </p:sp>
    </p:spTree>
    <p:extLst>
      <p:ext uri="{BB962C8B-B14F-4D97-AF65-F5344CB8AC3E}">
        <p14:creationId xmlns:p14="http://schemas.microsoft.com/office/powerpoint/2010/main" val="38395165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bg>
      <p:bgPr>
        <a:gradFill flip="none" rotWithShape="1">
          <a:gsLst>
            <a:gs pos="0">
              <a:srgbClr val="F4991A"/>
            </a:gs>
            <a:gs pos="100000">
              <a:srgbClr val="EA6334"/>
            </a:gs>
          </a:gsLst>
          <a:lin ang="8713823" scaled="0"/>
        </a:gradFill>
        <a:effectLst/>
      </p:bgPr>
    </p:bg>
    <p:spTree>
      <p:nvGrpSpPr>
        <p:cNvPr id="1" name=""/>
        <p:cNvGrpSpPr/>
        <p:nvPr/>
      </p:nvGrpSpPr>
      <p:grpSpPr>
        <a:xfrm>
          <a:off x="0" y="0"/>
          <a:ext cx="0" cy="0"/>
          <a:chOff x="0" y="0"/>
          <a:chExt cx="0" cy="0"/>
        </a:xfrm>
      </p:grpSpPr>
      <p:pic>
        <p:nvPicPr>
          <p:cNvPr id="17" name="ellipse bands.png" descr="ellipse bands.png"/>
          <p:cNvPicPr>
            <a:picLocks noChangeAspect="1"/>
          </p:cNvPicPr>
          <p:nvPr/>
        </p:nvPicPr>
        <p:blipFill>
          <a:blip r:embed="rId2"/>
          <a:stretch>
            <a:fillRect/>
          </a:stretch>
        </p:blipFill>
        <p:spPr>
          <a:xfrm>
            <a:off x="382241" y="303445"/>
            <a:ext cx="23619518" cy="13766268"/>
          </a:xfrm>
          <a:prstGeom prst="rect">
            <a:avLst/>
          </a:prstGeom>
          <a:ln w="12700">
            <a:miter lim="400000"/>
          </a:ln>
        </p:spPr>
      </p:pic>
      <p:sp>
        <p:nvSpPr>
          <p:cNvPr id="18" name="Presentation Title"/>
          <p:cNvSpPr txBox="1">
            <a:spLocks noGrp="1"/>
          </p:cNvSpPr>
          <p:nvPr>
            <p:ph type="body" sz="quarter" idx="21" hasCustomPrompt="1"/>
          </p:nvPr>
        </p:nvSpPr>
        <p:spPr>
          <a:xfrm>
            <a:off x="11819466" y="8945033"/>
            <a:ext cx="11608974" cy="1435101"/>
          </a:xfrm>
          <a:prstGeom prst="rect">
            <a:avLst/>
          </a:prstGeom>
        </p:spPr>
        <p:txBody>
          <a:bodyPr anchor="b">
            <a:spAutoFit/>
          </a:bodyPr>
          <a:lstStyle>
            <a:lvl1pPr marL="0" indent="0">
              <a:lnSpc>
                <a:spcPct val="90000"/>
              </a:lnSpc>
              <a:spcBef>
                <a:spcPts val="0"/>
              </a:spcBef>
              <a:buSzTx/>
              <a:buNone/>
              <a:defRPr sz="8000">
                <a:solidFill>
                  <a:srgbClr val="FFFFFF"/>
                </a:solidFill>
                <a:latin typeface="Montserrat Light"/>
                <a:ea typeface="Montserrat Light"/>
                <a:cs typeface="Montserrat Light"/>
                <a:sym typeface="Montserrat Light"/>
              </a:defRPr>
            </a:lvl1pPr>
          </a:lstStyle>
          <a:p>
            <a:r>
              <a:t>Presentation Title</a:t>
            </a:r>
          </a:p>
        </p:txBody>
      </p:sp>
      <p:pic>
        <p:nvPicPr>
          <p:cNvPr id="20" name="AASS Lockup - White+Navy.png" descr="AASS Lockup - White+Navy.png"/>
          <p:cNvPicPr>
            <a:picLocks noChangeAspect="1"/>
          </p:cNvPicPr>
          <p:nvPr/>
        </p:nvPicPr>
        <p:blipFill>
          <a:blip r:embed="rId3"/>
          <a:stretch>
            <a:fillRect/>
          </a:stretch>
        </p:blipFill>
        <p:spPr>
          <a:xfrm>
            <a:off x="16635125" y="1823943"/>
            <a:ext cx="6434936" cy="2242368"/>
          </a:xfrm>
          <a:prstGeom prst="rect">
            <a:avLst/>
          </a:prstGeom>
          <a:ln w="12700">
            <a:miter lim="400000"/>
          </a:ln>
        </p:spPr>
      </p:pic>
      <p:pic>
        <p:nvPicPr>
          <p:cNvPr id="21" name="conexiom logo - navy_1.png" descr="conexiom logo - navy_1.png"/>
          <p:cNvPicPr>
            <a:picLocks noChangeAspect="1"/>
          </p:cNvPicPr>
          <p:nvPr/>
        </p:nvPicPr>
        <p:blipFill>
          <a:blip r:embed="rId4"/>
          <a:stretch>
            <a:fillRect/>
          </a:stretch>
        </p:blipFill>
        <p:spPr>
          <a:xfrm>
            <a:off x="19979614" y="12783042"/>
            <a:ext cx="3372961" cy="505946"/>
          </a:xfrm>
          <a:prstGeom prst="rect">
            <a:avLst/>
          </a:prstGeom>
          <a:ln w="12700">
            <a:miter lim="400000"/>
          </a:ln>
        </p:spPr>
      </p:pic>
      <p:sp>
        <p:nvSpPr>
          <p:cNvPr id="22" name="Presented by"/>
          <p:cNvSpPr txBox="1"/>
          <p:nvPr/>
        </p:nvSpPr>
        <p:spPr>
          <a:xfrm>
            <a:off x="18085012" y="12858215"/>
            <a:ext cx="1579627" cy="40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1800" b="0">
                <a:solidFill>
                  <a:srgbClr val="202C5D"/>
                </a:solidFill>
                <a:latin typeface="Montserrat Light"/>
                <a:ea typeface="Montserrat Light"/>
                <a:cs typeface="Montserrat Light"/>
                <a:sym typeface="Montserrat Light"/>
              </a:defRPr>
            </a:lvl1pPr>
          </a:lstStyle>
          <a:p>
            <a:r>
              <a:t>Presented by</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Line Title Only">
    <p:spTree>
      <p:nvGrpSpPr>
        <p:cNvPr id="1" name=""/>
        <p:cNvGrpSpPr/>
        <p:nvPr/>
      </p:nvGrpSpPr>
      <p:grpSpPr>
        <a:xfrm>
          <a:off x="0" y="0"/>
          <a:ext cx="0" cy="0"/>
          <a:chOff x="0" y="0"/>
          <a:chExt cx="0" cy="0"/>
        </a:xfrm>
      </p:grpSpPr>
      <p:sp>
        <p:nvSpPr>
          <p:cNvPr id="7" name="Text Placeholder 5"/>
          <p:cNvSpPr>
            <a:spLocks noGrp="1"/>
          </p:cNvSpPr>
          <p:nvPr>
            <p:ph type="body" sz="quarter" idx="13" hasCustomPrompt="1"/>
          </p:nvPr>
        </p:nvSpPr>
        <p:spPr>
          <a:xfrm>
            <a:off x="670721" y="188368"/>
            <a:ext cx="23103658" cy="620960"/>
          </a:xfrm>
          <a:prstGeom prst="rect">
            <a:avLst/>
          </a:prstGeom>
        </p:spPr>
        <p:txBody>
          <a:bodyPr anchor="ctr">
            <a:noAutofit/>
          </a:bodyPr>
          <a:lstStyle>
            <a:lvl1pPr marL="0" indent="0">
              <a:buNone/>
              <a:defRPr sz="4800">
                <a:solidFill>
                  <a:schemeClr val="tx2"/>
                </a:solidFill>
                <a:latin typeface="Arial" pitchFamily="34" charset="0"/>
                <a:cs typeface="Arial" pitchFamily="34" charset="0"/>
              </a:defRPr>
            </a:lvl1pPr>
            <a:lvl2pPr>
              <a:defRPr sz="3600">
                <a:solidFill>
                  <a:schemeClr val="tx2"/>
                </a:solidFill>
              </a:defRPr>
            </a:lvl2pPr>
            <a:lvl3pPr>
              <a:defRPr sz="3600">
                <a:solidFill>
                  <a:schemeClr val="tx2"/>
                </a:solidFill>
              </a:defRPr>
            </a:lvl3pPr>
            <a:lvl4pPr>
              <a:defRPr sz="3600">
                <a:solidFill>
                  <a:schemeClr val="tx2"/>
                </a:solidFill>
              </a:defRPr>
            </a:lvl4pPr>
            <a:lvl5pPr>
              <a:defRPr sz="3600">
                <a:solidFill>
                  <a:schemeClr val="tx2"/>
                </a:solidFill>
              </a:defRPr>
            </a:lvl5pPr>
          </a:lstStyle>
          <a:p>
            <a:pPr lvl="0"/>
            <a:r>
              <a:rPr lang="en-US" dirty="0"/>
              <a:t>Click To Edit Master Text Styles</a:t>
            </a:r>
          </a:p>
        </p:txBody>
      </p:sp>
      <p:sp>
        <p:nvSpPr>
          <p:cNvPr id="8" name="Title 6"/>
          <p:cNvSpPr>
            <a:spLocks noGrp="1"/>
          </p:cNvSpPr>
          <p:nvPr>
            <p:ph type="title" hasCustomPrompt="1"/>
          </p:nvPr>
        </p:nvSpPr>
        <p:spPr>
          <a:xfrm>
            <a:off x="670721" y="798515"/>
            <a:ext cx="23105534" cy="1450974"/>
          </a:xfrm>
        </p:spPr>
        <p:txBody>
          <a:bodyPr vert="horz" wrap="square" lIns="91440" tIns="45720" rIns="91440" bIns="45720" numCol="1" anchor="t" anchorCtr="0" compatLnSpc="1">
            <a:prstTxWarp prst="textNoShape">
              <a:avLst/>
            </a:prstTxWarp>
            <a:normAutofit/>
          </a:bodyPr>
          <a:lstStyle>
            <a:lvl1pPr>
              <a:defRPr lang="nl-NL" sz="6400" dirty="0"/>
            </a:lvl1pPr>
          </a:lstStyle>
          <a:p>
            <a:pPr lvl="0"/>
            <a:r>
              <a:rPr lang="en-US" dirty="0"/>
              <a:t>Click To Edit Master Title Style</a:t>
            </a:r>
            <a:endParaRPr lang="nl-NL" dirty="0"/>
          </a:p>
        </p:txBody>
      </p:sp>
    </p:spTree>
    <p:extLst>
      <p:ext uri="{BB962C8B-B14F-4D97-AF65-F5344CB8AC3E}">
        <p14:creationId xmlns:p14="http://schemas.microsoft.com/office/powerpoint/2010/main" val="1766413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8864" y="496813"/>
            <a:ext cx="23105536" cy="1438274"/>
          </a:xfrm>
        </p:spPr>
        <p:txBody>
          <a:bodyPr>
            <a:normAutofit/>
          </a:bodyPr>
          <a:lstStyle/>
          <a:p>
            <a:r>
              <a:rPr lang="en-US" dirty="0"/>
              <a:t>Click To Edit Master Title Style</a:t>
            </a:r>
          </a:p>
        </p:txBody>
      </p:sp>
      <p:sp>
        <p:nvSpPr>
          <p:cNvPr id="3" name="Content Placeholder 2"/>
          <p:cNvSpPr>
            <a:spLocks noGrp="1"/>
          </p:cNvSpPr>
          <p:nvPr>
            <p:ph idx="1"/>
          </p:nvPr>
        </p:nvSpPr>
        <p:spPr>
          <a:xfrm>
            <a:off x="668866" y="2022233"/>
            <a:ext cx="23105536" cy="10599754"/>
          </a:xfrm>
          <a:prstGeom prst="rect">
            <a:avLst/>
          </a:prstGeom>
        </p:spPr>
        <p:txBody>
          <a:bodyPr>
            <a:normAutofit/>
          </a:bodyPr>
          <a:lstStyle>
            <a:lvl1pPr marL="0" indent="0">
              <a:spcBef>
                <a:spcPts val="2400"/>
              </a:spcBef>
              <a:buFont typeface="Arial" pitchFamily="34" charset="0"/>
              <a:buNone/>
              <a:defRPr sz="5600">
                <a:latin typeface="Arial"/>
                <a:cs typeface="Arial"/>
              </a:defRPr>
            </a:lvl1pPr>
            <a:lvl2pPr marL="546100" indent="-546100">
              <a:lnSpc>
                <a:spcPct val="100000"/>
              </a:lnSpc>
              <a:spcAft>
                <a:spcPts val="0"/>
              </a:spcAft>
              <a:buSzPct val="85000"/>
              <a:defRPr sz="4800">
                <a:latin typeface="Arial"/>
                <a:cs typeface="Arial"/>
              </a:defRPr>
            </a:lvl2pPr>
            <a:lvl3pPr marL="1243584">
              <a:spcAft>
                <a:spcPts val="0"/>
              </a:spcAft>
              <a:buSzPct val="85000"/>
              <a:defRPr sz="4000">
                <a:latin typeface="Arial"/>
                <a:cs typeface="Arial"/>
              </a:defRPr>
            </a:lvl3pPr>
            <a:lvl4pPr marL="1847088">
              <a:spcBef>
                <a:spcPts val="1200"/>
              </a:spcBef>
              <a:spcAft>
                <a:spcPts val="0"/>
              </a:spcAft>
              <a:buSzPct val="85000"/>
              <a:defRPr sz="3600">
                <a:latin typeface="Arial"/>
                <a:cs typeface="Arial"/>
              </a:defRPr>
            </a:lvl4pPr>
            <a:lvl5pPr marL="2395728">
              <a:spcBef>
                <a:spcPts val="1200"/>
              </a:spcBef>
              <a:spcAft>
                <a:spcPts val="0"/>
              </a:spcAft>
              <a:buSzPct val="85000"/>
              <a:defRPr sz="36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673600" y="12763500"/>
            <a:ext cx="13614400" cy="952500"/>
          </a:xfrm>
          <a:prstGeom prst="rect">
            <a:avLst/>
          </a:prstGeom>
        </p:spPr>
        <p:txBody>
          <a:bodyPr anchor="ctr"/>
          <a:lstStyle>
            <a:lvl1pPr algn="ctr">
              <a:defRPr sz="3200" i="1">
                <a:solidFill>
                  <a:schemeClr val="accent3"/>
                </a:solidFill>
              </a:defRPr>
            </a:lvl1pPr>
          </a:lstStyle>
          <a:p>
            <a:endParaRPr lang="en-US" dirty="0"/>
          </a:p>
        </p:txBody>
      </p:sp>
    </p:spTree>
    <p:extLst>
      <p:ext uri="{BB962C8B-B14F-4D97-AF65-F5344CB8AC3E}">
        <p14:creationId xmlns:p14="http://schemas.microsoft.com/office/powerpoint/2010/main" val="2408175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8671" y="785422"/>
            <a:ext cx="23105538" cy="1438274"/>
          </a:xfrm>
        </p:spPr>
        <p:txBody>
          <a:bodyPr vert="horz" wrap="square" lIns="91440" tIns="45720" rIns="91440" bIns="45720" numCol="1" anchor="t" anchorCtr="0" compatLnSpc="1">
            <a:prstTxWarp prst="textNoShape">
              <a:avLst/>
            </a:prstTxWarp>
            <a:normAutofit/>
          </a:bodyPr>
          <a:lstStyle>
            <a:lvl1pPr>
              <a:defRPr lang="en-US" sz="6400" dirty="0"/>
            </a:lvl1pPr>
          </a:lstStyle>
          <a:p>
            <a:pPr lvl="0"/>
            <a:r>
              <a:rPr lang="en-US" dirty="0"/>
              <a:t>Click To Edit Master Title Style</a:t>
            </a:r>
          </a:p>
        </p:txBody>
      </p:sp>
      <p:sp>
        <p:nvSpPr>
          <p:cNvPr id="3" name="Content Placeholder 2"/>
          <p:cNvSpPr>
            <a:spLocks noGrp="1"/>
          </p:cNvSpPr>
          <p:nvPr>
            <p:ph idx="1"/>
          </p:nvPr>
        </p:nvSpPr>
        <p:spPr>
          <a:xfrm>
            <a:off x="668866" y="2022233"/>
            <a:ext cx="23105536" cy="10599754"/>
          </a:xfrm>
          <a:prstGeom prst="rect">
            <a:avLst/>
          </a:prstGeom>
        </p:spPr>
        <p:txBody>
          <a:bodyPr>
            <a:normAutofit/>
          </a:bodyPr>
          <a:lstStyle>
            <a:lvl1pPr marL="0" indent="0">
              <a:spcBef>
                <a:spcPts val="2400"/>
              </a:spcBef>
              <a:buFont typeface="Arial" pitchFamily="34" charset="0"/>
              <a:buNone/>
              <a:defRPr sz="5600">
                <a:latin typeface="Arial"/>
                <a:cs typeface="Arial"/>
              </a:defRPr>
            </a:lvl1pPr>
            <a:lvl2pPr marL="546100" indent="-546100">
              <a:lnSpc>
                <a:spcPct val="100000"/>
              </a:lnSpc>
              <a:spcBef>
                <a:spcPts val="1200"/>
              </a:spcBef>
              <a:spcAft>
                <a:spcPts val="0"/>
              </a:spcAft>
              <a:defRPr sz="4800">
                <a:latin typeface="Arial"/>
                <a:cs typeface="Arial"/>
              </a:defRPr>
            </a:lvl2pPr>
            <a:lvl3pPr marL="1243584">
              <a:spcBef>
                <a:spcPts val="1200"/>
              </a:spcBef>
              <a:defRPr sz="4000">
                <a:latin typeface="Arial"/>
                <a:cs typeface="Arial"/>
              </a:defRPr>
            </a:lvl3pPr>
            <a:lvl4pPr marL="1847088">
              <a:spcBef>
                <a:spcPts val="1200"/>
              </a:spcBef>
              <a:spcAft>
                <a:spcPts val="0"/>
              </a:spcAft>
              <a:defRPr sz="3600">
                <a:latin typeface="Arial"/>
                <a:cs typeface="Arial"/>
              </a:defRPr>
            </a:lvl4pPr>
            <a:lvl5pPr marL="2395728">
              <a:spcBef>
                <a:spcPts val="1200"/>
              </a:spcBef>
              <a:spcAft>
                <a:spcPts val="2400"/>
              </a:spcAft>
              <a:defRPr sz="36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673600" y="12763500"/>
            <a:ext cx="13614400" cy="952500"/>
          </a:xfrm>
          <a:prstGeom prst="rect">
            <a:avLst/>
          </a:prstGeom>
        </p:spPr>
        <p:txBody>
          <a:bodyPr/>
          <a:lstStyle>
            <a:lvl1pPr>
              <a:defRPr>
                <a:solidFill>
                  <a:schemeClr val="accent2">
                    <a:lumMod val="60000"/>
                    <a:lumOff val="40000"/>
                  </a:schemeClr>
                </a:solidFill>
              </a:defRPr>
            </a:lvl1pPr>
          </a:lstStyle>
          <a:p>
            <a:endParaRPr lang="en-US" dirty="0"/>
          </a:p>
        </p:txBody>
      </p:sp>
      <p:sp>
        <p:nvSpPr>
          <p:cNvPr id="6" name="Text Placeholder 5"/>
          <p:cNvSpPr>
            <a:spLocks noGrp="1"/>
          </p:cNvSpPr>
          <p:nvPr>
            <p:ph type="body" sz="quarter" idx="12" hasCustomPrompt="1"/>
          </p:nvPr>
        </p:nvSpPr>
        <p:spPr>
          <a:xfrm>
            <a:off x="668866" y="150422"/>
            <a:ext cx="23236768" cy="635000"/>
          </a:xfrm>
          <a:prstGeom prst="rect">
            <a:avLst/>
          </a:prstGeom>
        </p:spPr>
        <p:txBody>
          <a:bodyPr anchor="ctr">
            <a:noAutofit/>
          </a:bodyPr>
          <a:lstStyle>
            <a:lvl1pPr>
              <a:defRPr lang="en-CA" sz="4800" kern="1200" dirty="0">
                <a:solidFill>
                  <a:schemeClr val="tx2"/>
                </a:solidFill>
                <a:latin typeface="Arial" pitchFamily="34" charset="0"/>
                <a:ea typeface="+mn-ea"/>
                <a:cs typeface="Arial" pitchFamily="34" charset="0"/>
              </a:defRPr>
            </a:lvl1pPr>
          </a:lstStyle>
          <a:p>
            <a:pPr marL="0" lvl="0" indent="0" algn="l" rtl="0" eaLnBrk="1" fontAlgn="base" hangingPunct="1">
              <a:lnSpc>
                <a:spcPct val="100000"/>
              </a:lnSpc>
              <a:spcBef>
                <a:spcPts val="0"/>
              </a:spcBef>
              <a:spcAft>
                <a:spcPts val="2400"/>
              </a:spcAft>
              <a:buFont typeface="Arial"/>
              <a:buNone/>
            </a:pPr>
            <a:r>
              <a:rPr lang="en-US" dirty="0"/>
              <a:t>Click To Edit Master Text Styles</a:t>
            </a:r>
            <a:endParaRPr lang="en-CA" dirty="0"/>
          </a:p>
        </p:txBody>
      </p:sp>
    </p:spTree>
    <p:extLst>
      <p:ext uri="{BB962C8B-B14F-4D97-AF65-F5344CB8AC3E}">
        <p14:creationId xmlns:p14="http://schemas.microsoft.com/office/powerpoint/2010/main" val="1905004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with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8864" y="496813"/>
            <a:ext cx="23105536" cy="1438274"/>
          </a:xfrm>
        </p:spPr>
        <p:txBody>
          <a:bodyPr>
            <a:normAutofit/>
          </a:bodyPr>
          <a:lstStyle/>
          <a:p>
            <a:r>
              <a:rPr lang="en-US" dirty="0"/>
              <a:t>Click To Edit Master Title Style</a:t>
            </a:r>
          </a:p>
        </p:txBody>
      </p:sp>
      <p:sp>
        <p:nvSpPr>
          <p:cNvPr id="5" name="Footer Placeholder 4"/>
          <p:cNvSpPr>
            <a:spLocks noGrp="1"/>
          </p:cNvSpPr>
          <p:nvPr>
            <p:ph type="ftr" sz="quarter" idx="11"/>
          </p:nvPr>
        </p:nvSpPr>
        <p:spPr>
          <a:xfrm>
            <a:off x="4673600" y="12763500"/>
            <a:ext cx="13614400" cy="952500"/>
          </a:xfrm>
          <a:prstGeom prst="rect">
            <a:avLst/>
          </a:prstGeom>
        </p:spPr>
        <p:txBody>
          <a:bodyPr/>
          <a:lstStyle>
            <a:lvl1pPr>
              <a:defRPr>
                <a:solidFill>
                  <a:schemeClr val="accent2">
                    <a:lumMod val="60000"/>
                    <a:lumOff val="40000"/>
                  </a:schemeClr>
                </a:solidFill>
              </a:defRPr>
            </a:lvl1pPr>
          </a:lstStyle>
          <a:p>
            <a:endParaRPr lang="en-US" dirty="0"/>
          </a:p>
        </p:txBody>
      </p:sp>
      <p:sp>
        <p:nvSpPr>
          <p:cNvPr id="6" name="Text Placeholder 5"/>
          <p:cNvSpPr>
            <a:spLocks noGrp="1"/>
          </p:cNvSpPr>
          <p:nvPr>
            <p:ph type="body" sz="quarter" idx="12"/>
          </p:nvPr>
        </p:nvSpPr>
        <p:spPr>
          <a:xfrm>
            <a:off x="568263" y="2105472"/>
            <a:ext cx="23206138" cy="1438276"/>
          </a:xfrm>
          <a:prstGeom prst="rect">
            <a:avLst/>
          </a:prstGeom>
        </p:spPr>
        <p:txBody>
          <a:bodyPr anchor="ctr">
            <a:normAutofit/>
          </a:bodyPr>
          <a:lstStyle>
            <a:lvl1pPr algn="ctr">
              <a:spcBef>
                <a:spcPts val="14400"/>
              </a:spcBef>
              <a:defRPr sz="4800" i="1">
                <a:solidFill>
                  <a:schemeClr val="accent1"/>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endParaRPr lang="en-CA" dirty="0"/>
          </a:p>
        </p:txBody>
      </p:sp>
      <p:sp>
        <p:nvSpPr>
          <p:cNvPr id="7" name="Text Placeholder 6"/>
          <p:cNvSpPr>
            <a:spLocks noGrp="1"/>
          </p:cNvSpPr>
          <p:nvPr>
            <p:ph type="body" sz="quarter" idx="13"/>
          </p:nvPr>
        </p:nvSpPr>
        <p:spPr>
          <a:xfrm>
            <a:off x="682427" y="4111030"/>
            <a:ext cx="23042034" cy="8496300"/>
          </a:xfrm>
          <a:prstGeom prst="rect">
            <a:avLst/>
          </a:prstGeom>
        </p:spPr>
        <p:txBody>
          <a:bodyPr>
            <a:normAutofit/>
          </a:bodyPr>
          <a:lstStyle>
            <a:lvl1pPr>
              <a:defRPr lang="en-US" sz="5600" kern="1200" dirty="0" smtClean="0">
                <a:solidFill>
                  <a:schemeClr val="tx1"/>
                </a:solidFill>
                <a:latin typeface="Arial"/>
                <a:ea typeface="+mn-ea"/>
                <a:cs typeface="Arial"/>
              </a:defRPr>
            </a:lvl1pPr>
            <a:lvl2pPr marL="566928" indent="-566928">
              <a:lnSpc>
                <a:spcPct val="100000"/>
              </a:lnSpc>
              <a:defRPr lang="en-US" sz="4800" kern="1200" dirty="0" smtClean="0">
                <a:solidFill>
                  <a:schemeClr val="tx1"/>
                </a:solidFill>
                <a:latin typeface="Arial"/>
                <a:ea typeface="ＭＳ Ｐゴシック" pitchFamily="1" charset="-128"/>
                <a:cs typeface="Arial"/>
              </a:defRPr>
            </a:lvl2pPr>
            <a:lvl3pPr marL="1243584" indent="-685800">
              <a:defRPr lang="en-US" sz="4000" kern="1200" dirty="0" smtClean="0">
                <a:solidFill>
                  <a:schemeClr val="tx1"/>
                </a:solidFill>
                <a:latin typeface="Arial"/>
                <a:ea typeface="ＭＳ Ｐゴシック" pitchFamily="1" charset="-128"/>
                <a:cs typeface="Arial"/>
              </a:defRPr>
            </a:lvl3pPr>
            <a:lvl4pPr marL="1847088" indent="-571500">
              <a:defRPr lang="en-US" sz="3600" kern="1200" dirty="0" smtClean="0">
                <a:solidFill>
                  <a:schemeClr val="tx1"/>
                </a:solidFill>
                <a:latin typeface="Arial"/>
                <a:ea typeface="ＭＳ Ｐゴシック" pitchFamily="1" charset="-128"/>
                <a:cs typeface="Arial"/>
              </a:defRPr>
            </a:lvl4pPr>
            <a:lvl5pPr>
              <a:defRPr lang="en-CA" sz="3600" kern="1200" dirty="0">
                <a:solidFill>
                  <a:schemeClr val="tx1"/>
                </a:solidFill>
                <a:latin typeface="Arial"/>
                <a:ea typeface="ＭＳ Ｐゴシック" pitchFamily="1" charset="-128"/>
                <a:cs typeface="Arial"/>
              </a:defRPr>
            </a:lvl5pPr>
          </a:lstStyle>
          <a:p>
            <a:pPr marL="0" lvl="0" indent="0" algn="l" rtl="0" eaLnBrk="1" fontAlgn="base" hangingPunct="1">
              <a:lnSpc>
                <a:spcPct val="100000"/>
              </a:lnSpc>
              <a:spcBef>
                <a:spcPts val="2400"/>
              </a:spcBef>
              <a:spcAft>
                <a:spcPts val="0"/>
              </a:spcAft>
              <a:buFont typeface="Arial" pitchFamily="34" charset="0"/>
              <a:buNone/>
            </a:pPr>
            <a:r>
              <a:rPr lang="en-US" dirty="0"/>
              <a:t>Click to edit Master text styles</a:t>
            </a:r>
          </a:p>
          <a:p>
            <a:pPr marL="546100" lvl="1" indent="-546100" algn="l" rtl="0" eaLnBrk="1" fontAlgn="base" hangingPunct="1">
              <a:lnSpc>
                <a:spcPct val="100000"/>
              </a:lnSpc>
              <a:spcBef>
                <a:spcPts val="1200"/>
              </a:spcBef>
              <a:spcAft>
                <a:spcPts val="0"/>
              </a:spcAft>
              <a:buFont typeface="Arial"/>
              <a:buChar char="•"/>
            </a:pPr>
            <a:r>
              <a:rPr lang="en-US" dirty="0"/>
              <a:t>Second level</a:t>
            </a:r>
          </a:p>
          <a:p>
            <a:pPr marL="1243584" lvl="2" indent="-685800" algn="l" rtl="0" eaLnBrk="1" fontAlgn="base" hangingPunct="1">
              <a:lnSpc>
                <a:spcPct val="100000"/>
              </a:lnSpc>
              <a:spcBef>
                <a:spcPts val="1200"/>
              </a:spcBef>
              <a:spcAft>
                <a:spcPts val="0"/>
              </a:spcAft>
              <a:buFont typeface="Calibri" pitchFamily="34" charset="0"/>
              <a:buChar char="−"/>
            </a:pPr>
            <a:r>
              <a:rPr lang="en-US" dirty="0"/>
              <a:t>Third level</a:t>
            </a:r>
          </a:p>
          <a:p>
            <a:pPr marL="1847088" lvl="3" indent="-571500" algn="l" rtl="0" eaLnBrk="1" fontAlgn="base" hangingPunct="1">
              <a:lnSpc>
                <a:spcPct val="100000"/>
              </a:lnSpc>
              <a:spcBef>
                <a:spcPts val="1200"/>
              </a:spcBef>
              <a:spcAft>
                <a:spcPts val="0"/>
              </a:spcAft>
              <a:buFont typeface="Arial"/>
              <a:buChar char="•"/>
            </a:pPr>
            <a:r>
              <a:rPr lang="en-US" dirty="0"/>
              <a:t>Fourth level</a:t>
            </a:r>
          </a:p>
          <a:p>
            <a:pPr marL="2395728" lvl="4" indent="-571500" algn="l" rtl="0" eaLnBrk="1" fontAlgn="base" hangingPunct="1">
              <a:lnSpc>
                <a:spcPct val="100000"/>
              </a:lnSpc>
              <a:spcBef>
                <a:spcPts val="1200"/>
              </a:spcBef>
              <a:spcAft>
                <a:spcPts val="1200"/>
              </a:spcAft>
              <a:buFont typeface="Calibri" pitchFamily="34" charset="0"/>
              <a:buChar char="−"/>
            </a:pPr>
            <a:r>
              <a:rPr lang="en-US" dirty="0"/>
              <a:t>Fifth level</a:t>
            </a:r>
            <a:endParaRPr lang="en-CA" dirty="0"/>
          </a:p>
        </p:txBody>
      </p:sp>
    </p:spTree>
    <p:extLst>
      <p:ext uri="{BB962C8B-B14F-4D97-AF65-F5344CB8AC3E}">
        <p14:creationId xmlns:p14="http://schemas.microsoft.com/office/powerpoint/2010/main" val="62231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Line Title and Content with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8864" y="811215"/>
            <a:ext cx="23105536" cy="1438274"/>
          </a:xfrm>
        </p:spPr>
        <p:txBody>
          <a:bodyPr vert="horz" wrap="square" lIns="91440" tIns="45720" rIns="91440" bIns="45720" numCol="1" anchor="t" anchorCtr="0" compatLnSpc="1">
            <a:prstTxWarp prst="textNoShape">
              <a:avLst/>
            </a:prstTxWarp>
            <a:normAutofit/>
          </a:bodyPr>
          <a:lstStyle>
            <a:lvl1pPr>
              <a:defRPr lang="en-US" sz="6400" dirty="0"/>
            </a:lvl1pPr>
          </a:lstStyle>
          <a:p>
            <a:pPr lvl="0"/>
            <a:r>
              <a:rPr lang="en-US" dirty="0"/>
              <a:t>Click To Edit Master Title Style</a:t>
            </a:r>
          </a:p>
        </p:txBody>
      </p:sp>
      <p:sp>
        <p:nvSpPr>
          <p:cNvPr id="5" name="Footer Placeholder 4"/>
          <p:cNvSpPr>
            <a:spLocks noGrp="1"/>
          </p:cNvSpPr>
          <p:nvPr>
            <p:ph type="ftr" sz="quarter" idx="11"/>
          </p:nvPr>
        </p:nvSpPr>
        <p:spPr>
          <a:xfrm>
            <a:off x="4673600" y="12763500"/>
            <a:ext cx="13614400" cy="952500"/>
          </a:xfrm>
          <a:prstGeom prst="rect">
            <a:avLst/>
          </a:prstGeom>
        </p:spPr>
        <p:txBody>
          <a:bodyPr anchor="ctr"/>
          <a:lstStyle>
            <a:lvl1pPr algn="ctr">
              <a:defRPr sz="3200" i="1">
                <a:solidFill>
                  <a:schemeClr val="accent2">
                    <a:lumMod val="60000"/>
                    <a:lumOff val="40000"/>
                  </a:schemeClr>
                </a:solidFill>
              </a:defRPr>
            </a:lvl1pPr>
          </a:lstStyle>
          <a:p>
            <a:endParaRPr lang="en-US" dirty="0"/>
          </a:p>
        </p:txBody>
      </p:sp>
      <p:sp>
        <p:nvSpPr>
          <p:cNvPr id="6" name="Text Placeholder 5"/>
          <p:cNvSpPr>
            <a:spLocks noGrp="1"/>
          </p:cNvSpPr>
          <p:nvPr>
            <p:ph type="body" sz="quarter" idx="12" hasCustomPrompt="1"/>
          </p:nvPr>
        </p:nvSpPr>
        <p:spPr>
          <a:xfrm>
            <a:off x="668868" y="174328"/>
            <a:ext cx="23105864" cy="635000"/>
          </a:xfrm>
          <a:prstGeom prst="rect">
            <a:avLst/>
          </a:prstGeom>
        </p:spPr>
        <p:txBody>
          <a:bodyPr anchor="ctr">
            <a:noAutofit/>
          </a:bodyPr>
          <a:lstStyle>
            <a:lvl1pPr>
              <a:defRPr lang="en-CA" sz="4800" kern="1200" dirty="0">
                <a:solidFill>
                  <a:schemeClr val="tx2"/>
                </a:solidFill>
                <a:latin typeface="Arial" pitchFamily="34" charset="0"/>
                <a:ea typeface="+mn-ea"/>
                <a:cs typeface="Arial" pitchFamily="34" charset="0"/>
              </a:defRPr>
            </a:lvl1pPr>
          </a:lstStyle>
          <a:p>
            <a:pPr marL="0" lvl="0" indent="0" algn="l" rtl="0" eaLnBrk="1" fontAlgn="base" hangingPunct="1">
              <a:lnSpc>
                <a:spcPct val="100000"/>
              </a:lnSpc>
              <a:spcBef>
                <a:spcPts val="0"/>
              </a:spcBef>
              <a:spcAft>
                <a:spcPts val="2400"/>
              </a:spcAft>
              <a:buFont typeface="Arial"/>
              <a:buNone/>
            </a:pPr>
            <a:r>
              <a:rPr lang="en-US" dirty="0"/>
              <a:t>Click To Edit Master Text Styles</a:t>
            </a:r>
            <a:endParaRPr lang="en-CA" dirty="0"/>
          </a:p>
        </p:txBody>
      </p:sp>
      <p:sp>
        <p:nvSpPr>
          <p:cNvPr id="7" name="Text Placeholder 5"/>
          <p:cNvSpPr>
            <a:spLocks noGrp="1"/>
          </p:cNvSpPr>
          <p:nvPr>
            <p:ph type="body" sz="quarter" idx="13"/>
          </p:nvPr>
        </p:nvSpPr>
        <p:spPr>
          <a:xfrm>
            <a:off x="568263" y="2105472"/>
            <a:ext cx="23206138" cy="2304256"/>
          </a:xfrm>
          <a:prstGeom prst="rect">
            <a:avLst/>
          </a:prstGeom>
        </p:spPr>
        <p:txBody>
          <a:bodyPr anchor="ctr">
            <a:normAutofit/>
          </a:bodyPr>
          <a:lstStyle>
            <a:lvl1pPr algn="ctr">
              <a:defRPr sz="4800" i="1">
                <a:solidFill>
                  <a:schemeClr val="accent1"/>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endParaRPr lang="en-CA" dirty="0"/>
          </a:p>
        </p:txBody>
      </p:sp>
      <p:sp>
        <p:nvSpPr>
          <p:cNvPr id="8" name="Text Placeholder 6"/>
          <p:cNvSpPr>
            <a:spLocks noGrp="1"/>
          </p:cNvSpPr>
          <p:nvPr>
            <p:ph type="body" sz="quarter" idx="14"/>
          </p:nvPr>
        </p:nvSpPr>
        <p:spPr>
          <a:xfrm>
            <a:off x="682427" y="4697759"/>
            <a:ext cx="23042034" cy="7909570"/>
          </a:xfrm>
          <a:prstGeom prst="rect">
            <a:avLst/>
          </a:prstGeom>
        </p:spPr>
        <p:txBody>
          <a:bodyPr>
            <a:normAutofit/>
          </a:bodyPr>
          <a:lstStyle>
            <a:lvl1pPr>
              <a:defRPr lang="en-US" sz="5600" kern="1200" dirty="0" smtClean="0">
                <a:solidFill>
                  <a:schemeClr val="tx1"/>
                </a:solidFill>
                <a:latin typeface="Arial"/>
                <a:ea typeface="+mn-ea"/>
                <a:cs typeface="Arial"/>
              </a:defRPr>
            </a:lvl1pPr>
            <a:lvl2pPr marL="566928" indent="-566928">
              <a:lnSpc>
                <a:spcPct val="100000"/>
              </a:lnSpc>
              <a:defRPr lang="en-US" sz="4800" kern="1200" dirty="0" smtClean="0">
                <a:solidFill>
                  <a:schemeClr val="tx1"/>
                </a:solidFill>
                <a:latin typeface="Arial"/>
                <a:ea typeface="ＭＳ Ｐゴシック" pitchFamily="1" charset="-128"/>
                <a:cs typeface="Arial"/>
              </a:defRPr>
            </a:lvl2pPr>
            <a:lvl3pPr marL="1243584" indent="-685800">
              <a:defRPr lang="en-US" sz="4000" kern="1200" dirty="0" smtClean="0">
                <a:solidFill>
                  <a:schemeClr val="tx1"/>
                </a:solidFill>
                <a:latin typeface="Arial"/>
                <a:ea typeface="ＭＳ Ｐゴシック" pitchFamily="1" charset="-128"/>
                <a:cs typeface="Arial"/>
              </a:defRPr>
            </a:lvl3pPr>
            <a:lvl4pPr marL="1847088" indent="-571500">
              <a:defRPr lang="en-US" sz="3600" kern="1200" dirty="0" smtClean="0">
                <a:solidFill>
                  <a:schemeClr val="tx1"/>
                </a:solidFill>
                <a:latin typeface="Arial"/>
                <a:ea typeface="ＭＳ Ｐゴシック" pitchFamily="1" charset="-128"/>
                <a:cs typeface="Arial"/>
              </a:defRPr>
            </a:lvl4pPr>
            <a:lvl5pPr>
              <a:defRPr lang="en-CA" sz="3600" kern="1200" dirty="0">
                <a:solidFill>
                  <a:schemeClr val="tx1"/>
                </a:solidFill>
                <a:latin typeface="Arial"/>
                <a:ea typeface="ＭＳ Ｐゴシック" pitchFamily="1" charset="-128"/>
                <a:cs typeface="Arial"/>
              </a:defRPr>
            </a:lvl5pPr>
          </a:lstStyle>
          <a:p>
            <a:pPr marL="0" lvl="0" indent="0" algn="l" rtl="0" eaLnBrk="1" fontAlgn="base" hangingPunct="1">
              <a:lnSpc>
                <a:spcPct val="100000"/>
              </a:lnSpc>
              <a:spcBef>
                <a:spcPts val="2400"/>
              </a:spcBef>
              <a:spcAft>
                <a:spcPts val="0"/>
              </a:spcAft>
              <a:buFont typeface="Arial" pitchFamily="34" charset="0"/>
              <a:buNone/>
            </a:pPr>
            <a:r>
              <a:rPr lang="en-US" dirty="0"/>
              <a:t>Click to edit Master text styles</a:t>
            </a:r>
          </a:p>
          <a:p>
            <a:pPr marL="546100" lvl="1" indent="-546100" algn="l" rtl="0" eaLnBrk="1" fontAlgn="base" hangingPunct="1">
              <a:lnSpc>
                <a:spcPct val="100000"/>
              </a:lnSpc>
              <a:spcBef>
                <a:spcPts val="1200"/>
              </a:spcBef>
              <a:spcAft>
                <a:spcPts val="0"/>
              </a:spcAft>
              <a:buFont typeface="Arial"/>
              <a:buChar char="•"/>
            </a:pPr>
            <a:r>
              <a:rPr lang="en-US" dirty="0"/>
              <a:t>Second level</a:t>
            </a:r>
          </a:p>
          <a:p>
            <a:pPr marL="1243584" lvl="2" indent="-685800" algn="l" rtl="0" eaLnBrk="1" fontAlgn="base" hangingPunct="1">
              <a:lnSpc>
                <a:spcPct val="100000"/>
              </a:lnSpc>
              <a:spcBef>
                <a:spcPts val="1200"/>
              </a:spcBef>
              <a:spcAft>
                <a:spcPts val="0"/>
              </a:spcAft>
              <a:buFont typeface="Calibri" pitchFamily="34" charset="0"/>
              <a:buChar char="−"/>
            </a:pPr>
            <a:r>
              <a:rPr lang="en-US" dirty="0"/>
              <a:t>Third level</a:t>
            </a:r>
          </a:p>
          <a:p>
            <a:pPr marL="1847088" lvl="3" indent="-571500" algn="l" rtl="0" eaLnBrk="1" fontAlgn="base" hangingPunct="1">
              <a:lnSpc>
                <a:spcPct val="100000"/>
              </a:lnSpc>
              <a:spcBef>
                <a:spcPts val="1200"/>
              </a:spcBef>
              <a:spcAft>
                <a:spcPts val="0"/>
              </a:spcAft>
              <a:buFont typeface="Arial"/>
              <a:buChar char="•"/>
            </a:pPr>
            <a:r>
              <a:rPr lang="en-US" dirty="0"/>
              <a:t>Fourth level</a:t>
            </a:r>
          </a:p>
          <a:p>
            <a:pPr marL="2395728" lvl="4" indent="-571500" algn="l" rtl="0" eaLnBrk="1" fontAlgn="base" hangingPunct="1">
              <a:lnSpc>
                <a:spcPct val="100000"/>
              </a:lnSpc>
              <a:spcBef>
                <a:spcPts val="1200"/>
              </a:spcBef>
              <a:spcAft>
                <a:spcPts val="1200"/>
              </a:spcAft>
              <a:buFont typeface="Calibri" pitchFamily="34" charset="0"/>
              <a:buChar char="−"/>
            </a:pPr>
            <a:r>
              <a:rPr lang="en-US" dirty="0"/>
              <a:t>Fifth level</a:t>
            </a:r>
            <a:endParaRPr lang="en-CA" dirty="0"/>
          </a:p>
        </p:txBody>
      </p:sp>
    </p:spTree>
    <p:extLst>
      <p:ext uri="{BB962C8B-B14F-4D97-AF65-F5344CB8AC3E}">
        <p14:creationId xmlns:p14="http://schemas.microsoft.com/office/powerpoint/2010/main" val="1581867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1807959" y="2025651"/>
            <a:ext cx="10561174" cy="10592990"/>
          </a:xfrm>
          <a:prstGeom prst="rect">
            <a:avLst/>
          </a:prstGeom>
        </p:spPr>
        <p:txBody>
          <a:bodyPr/>
          <a:lstStyle>
            <a:lvl1pPr>
              <a:defRPr>
                <a:solidFill>
                  <a:schemeClr val="tx1"/>
                </a:solidFill>
              </a:defRPr>
            </a:lvl1pPr>
            <a:lvl2pPr marL="0">
              <a:lnSpc>
                <a:spcPct val="100000"/>
              </a:lnSpc>
              <a:spcAft>
                <a:spcPts val="0"/>
              </a:spcAft>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10" name="Text Placeholder 8"/>
          <p:cNvSpPr>
            <a:spLocks noGrp="1"/>
          </p:cNvSpPr>
          <p:nvPr>
            <p:ph type="body" sz="quarter" idx="14"/>
          </p:nvPr>
        </p:nvSpPr>
        <p:spPr>
          <a:xfrm>
            <a:off x="670721" y="2025651"/>
            <a:ext cx="10561174" cy="10592990"/>
          </a:xfrm>
          <a:prstGeom prst="rect">
            <a:avLst/>
          </a:prstGeom>
        </p:spPr>
        <p:txBody>
          <a:bodyPr/>
          <a:lstStyle>
            <a:lvl1pPr>
              <a:defRPr>
                <a:solidFill>
                  <a:schemeClr val="tx1"/>
                </a:solidFill>
              </a:defRPr>
            </a:lvl1pPr>
            <a:lvl2pPr marL="0">
              <a:lnSpc>
                <a:spcPct val="100000"/>
              </a:lnSpc>
              <a:spcAft>
                <a:spcPts val="0"/>
              </a:spcAft>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7" name="Text Placeholder 5"/>
          <p:cNvSpPr>
            <a:spLocks noGrp="1"/>
          </p:cNvSpPr>
          <p:nvPr>
            <p:ph type="body" sz="quarter" idx="11" hasCustomPrompt="1"/>
          </p:nvPr>
        </p:nvSpPr>
        <p:spPr>
          <a:xfrm>
            <a:off x="670720" y="38100"/>
            <a:ext cx="23042560" cy="620960"/>
          </a:xfrm>
          <a:prstGeom prst="rect">
            <a:avLst/>
          </a:prstGeom>
        </p:spPr>
        <p:txBody>
          <a:bodyPr anchor="ctr">
            <a:noAutofit/>
          </a:bodyPr>
          <a:lstStyle>
            <a:lvl1pPr marL="0" indent="0">
              <a:buNone/>
              <a:defRPr lang="en-US" sz="4800" kern="1200" dirty="0" smtClean="0">
                <a:solidFill>
                  <a:schemeClr val="tx2"/>
                </a:solidFill>
                <a:latin typeface="Arial" pitchFamily="34" charset="0"/>
                <a:ea typeface="+mn-ea"/>
                <a:cs typeface="Arial" pitchFamily="34" charset="0"/>
              </a:defRPr>
            </a:lvl1pPr>
            <a:lvl2pPr>
              <a:defRPr sz="3600">
                <a:solidFill>
                  <a:schemeClr val="tx2"/>
                </a:solidFill>
              </a:defRPr>
            </a:lvl2pPr>
            <a:lvl3pPr>
              <a:defRPr sz="3600">
                <a:solidFill>
                  <a:schemeClr val="tx2"/>
                </a:solidFill>
              </a:defRPr>
            </a:lvl3pPr>
            <a:lvl4pPr>
              <a:defRPr sz="3600">
                <a:solidFill>
                  <a:schemeClr val="tx2"/>
                </a:solidFill>
              </a:defRPr>
            </a:lvl4pPr>
            <a:lvl5pPr>
              <a:defRPr sz="3600">
                <a:solidFill>
                  <a:schemeClr val="tx2"/>
                </a:solidFill>
              </a:defRPr>
            </a:lvl5pPr>
          </a:lstStyle>
          <a:p>
            <a:pPr marL="0" lvl="0" indent="0" algn="l" rtl="0" eaLnBrk="1" fontAlgn="base" hangingPunct="1">
              <a:lnSpc>
                <a:spcPct val="100000"/>
              </a:lnSpc>
              <a:spcBef>
                <a:spcPts val="0"/>
              </a:spcBef>
              <a:spcAft>
                <a:spcPts val="2400"/>
              </a:spcAft>
              <a:buFont typeface="Arial"/>
              <a:buNone/>
            </a:pPr>
            <a:r>
              <a:rPr lang="en-US" dirty="0"/>
              <a:t>Click To Edit Master Text Styles</a:t>
            </a:r>
          </a:p>
        </p:txBody>
      </p:sp>
      <p:sp>
        <p:nvSpPr>
          <p:cNvPr id="11" name="Title 6"/>
          <p:cNvSpPr>
            <a:spLocks noGrp="1"/>
          </p:cNvSpPr>
          <p:nvPr>
            <p:ph type="title" hasCustomPrompt="1"/>
          </p:nvPr>
        </p:nvSpPr>
        <p:spPr>
          <a:xfrm>
            <a:off x="668869" y="665313"/>
            <a:ext cx="23044414" cy="1450974"/>
          </a:xfrm>
        </p:spPr>
        <p:txBody>
          <a:bodyPr vert="horz" wrap="square" lIns="91440" tIns="45720" rIns="91440" bIns="45720" numCol="1" anchor="t" anchorCtr="0" compatLnSpc="1">
            <a:prstTxWarp prst="textNoShape">
              <a:avLst/>
            </a:prstTxWarp>
            <a:normAutofit/>
          </a:bodyPr>
          <a:lstStyle>
            <a:lvl1pPr>
              <a:defRPr lang="nl-NL" sz="7200" dirty="0"/>
            </a:lvl1pPr>
          </a:lstStyle>
          <a:p>
            <a:pPr lvl="0"/>
            <a:r>
              <a:rPr lang="en-US" dirty="0"/>
              <a:t>Click To Edit Master Title Style</a:t>
            </a:r>
            <a:endParaRPr lang="nl-NL" dirty="0"/>
          </a:p>
        </p:txBody>
      </p:sp>
    </p:spTree>
    <p:extLst>
      <p:ext uri="{BB962C8B-B14F-4D97-AF65-F5344CB8AC3E}">
        <p14:creationId xmlns:p14="http://schemas.microsoft.com/office/powerpoint/2010/main" val="4147532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text 2 columns">
    <p:spTree>
      <p:nvGrpSpPr>
        <p:cNvPr id="1" name=""/>
        <p:cNvGrpSpPr/>
        <p:nvPr/>
      </p:nvGrpSpPr>
      <p:grpSpPr>
        <a:xfrm>
          <a:off x="0" y="0"/>
          <a:ext cx="0" cy="0"/>
          <a:chOff x="0" y="0"/>
          <a:chExt cx="0" cy="0"/>
        </a:xfrm>
      </p:grpSpPr>
      <p:sp>
        <p:nvSpPr>
          <p:cNvPr id="12" name="Text Placeholder 9"/>
          <p:cNvSpPr>
            <a:spLocks noGrp="1"/>
          </p:cNvSpPr>
          <p:nvPr>
            <p:ph type="body" sz="quarter" idx="11"/>
          </p:nvPr>
        </p:nvSpPr>
        <p:spPr>
          <a:xfrm>
            <a:off x="11806769" y="2025651"/>
            <a:ext cx="10370342" cy="10592990"/>
          </a:xfrm>
          <a:prstGeom prst="rect">
            <a:avLst/>
          </a:prstGeom>
        </p:spPr>
        <p:txBody>
          <a:bodyPr>
            <a:normAutofit/>
          </a:bodyPr>
          <a:lstStyle>
            <a:lvl1pPr algn="l" rtl="0" eaLnBrk="1" fontAlgn="base" hangingPunct="1">
              <a:lnSpc>
                <a:spcPct val="100000"/>
              </a:lnSpc>
              <a:spcAft>
                <a:spcPts val="0"/>
              </a:spcAft>
              <a:defRPr lang="en-US" sz="5600" kern="1200" dirty="0" smtClean="0">
                <a:solidFill>
                  <a:schemeClr val="tx1"/>
                </a:solidFill>
                <a:latin typeface="Arial" pitchFamily="34" charset="0"/>
                <a:ea typeface="+mn-ea"/>
                <a:cs typeface="+mn-cs"/>
              </a:defRPr>
            </a:lvl1pPr>
            <a:lvl2pPr marL="0" indent="-566928" algn="l" rtl="0" eaLnBrk="1" fontAlgn="base" hangingPunct="1">
              <a:lnSpc>
                <a:spcPct val="100000"/>
              </a:lnSpc>
              <a:spcAft>
                <a:spcPts val="0"/>
              </a:spcAft>
              <a:defRPr lang="en-US" sz="4800" kern="1200" dirty="0" smtClean="0">
                <a:solidFill>
                  <a:schemeClr val="tx1"/>
                </a:solidFill>
                <a:latin typeface="Arial" pitchFamily="34" charset="0"/>
                <a:ea typeface="ＭＳ Ｐゴシック" pitchFamily="1" charset="-128"/>
                <a:cs typeface="+mn-cs"/>
              </a:defRPr>
            </a:lvl2pPr>
            <a:lvl3pPr marL="1243584" indent="-685800" algn="l" rtl="0" eaLnBrk="1" fontAlgn="base" hangingPunct="1">
              <a:lnSpc>
                <a:spcPct val="100000"/>
              </a:lnSpc>
              <a:spcAft>
                <a:spcPts val="0"/>
              </a:spcAft>
              <a:defRPr lang="en-US" sz="4000" kern="1200" dirty="0" smtClean="0">
                <a:solidFill>
                  <a:schemeClr val="tx1"/>
                </a:solidFill>
                <a:latin typeface="Arial" pitchFamily="34" charset="0"/>
                <a:ea typeface="ＭＳ Ｐゴシック" pitchFamily="1" charset="-128"/>
                <a:cs typeface="+mn-cs"/>
              </a:defRPr>
            </a:lvl3pPr>
            <a:lvl4pPr marL="1847088" indent="-571500" algn="l" rtl="0" eaLnBrk="1" fontAlgn="base" hangingPunct="1">
              <a:lnSpc>
                <a:spcPct val="100000"/>
              </a:lnSpc>
              <a:spcAft>
                <a:spcPts val="0"/>
              </a:spcAft>
              <a:defRPr lang="en-US" sz="3600" kern="1200" dirty="0" smtClean="0">
                <a:solidFill>
                  <a:schemeClr val="tx1"/>
                </a:solidFill>
                <a:latin typeface="Arial" pitchFamily="34" charset="0"/>
                <a:ea typeface="ＭＳ Ｐゴシック" pitchFamily="1" charset="-128"/>
                <a:cs typeface="+mn-cs"/>
              </a:defRPr>
            </a:lvl4pPr>
            <a:lvl5pPr marL="2578608" indent="-571500" algn="l" rtl="0" eaLnBrk="1" fontAlgn="base" hangingPunct="1">
              <a:lnSpc>
                <a:spcPct val="100000"/>
              </a:lnSpc>
              <a:spcAft>
                <a:spcPts val="0"/>
              </a:spcAft>
              <a:defRPr lang="nl-NL" sz="3600" kern="1200" dirty="0">
                <a:solidFill>
                  <a:schemeClr val="tx1"/>
                </a:solidFill>
                <a:latin typeface="Arial" pitchFamily="34" charset="0"/>
                <a:ea typeface="ＭＳ Ｐゴシック" pitchFamily="1" charset="-128"/>
                <a:cs typeface="+mn-cs"/>
              </a:defRPr>
            </a:lvl5pPr>
          </a:lstStyle>
          <a:p>
            <a:pPr marL="0" lvl="0" indent="0" algn="l" rtl="0" eaLnBrk="1" fontAlgn="base" hangingPunct="1">
              <a:lnSpc>
                <a:spcPct val="100000"/>
              </a:lnSpc>
              <a:spcBef>
                <a:spcPts val="2400"/>
              </a:spcBef>
              <a:spcAft>
                <a:spcPts val="0"/>
              </a:spcAft>
              <a:buFont typeface="Arial"/>
              <a:buNone/>
            </a:pPr>
            <a:r>
              <a:rPr lang="en-US" dirty="0"/>
              <a:t>Click to edit Master text styles</a:t>
            </a:r>
          </a:p>
          <a:p>
            <a:pPr marL="0" lvl="1" indent="-566928" algn="l" rtl="0" eaLnBrk="1" fontAlgn="base" hangingPunct="1">
              <a:lnSpc>
                <a:spcPct val="100000"/>
              </a:lnSpc>
              <a:spcBef>
                <a:spcPts val="1200"/>
              </a:spcBef>
              <a:spcAft>
                <a:spcPts val="0"/>
              </a:spcAft>
              <a:buSzPct val="85000"/>
              <a:buFont typeface="Arial"/>
              <a:buChar char="•"/>
            </a:pPr>
            <a:r>
              <a:rPr lang="en-US" dirty="0"/>
              <a:t>Second level</a:t>
            </a:r>
          </a:p>
          <a:p>
            <a:pPr marL="1243584" lvl="2" indent="-685800" algn="l" rtl="0" eaLnBrk="1" fontAlgn="base" hangingPunct="1">
              <a:lnSpc>
                <a:spcPct val="100000"/>
              </a:lnSpc>
              <a:spcBef>
                <a:spcPts val="1200"/>
              </a:spcBef>
              <a:spcAft>
                <a:spcPts val="0"/>
              </a:spcAft>
              <a:buSzPct val="85000"/>
              <a:buFont typeface="Calibri" pitchFamily="34" charset="0"/>
              <a:buChar char="−"/>
            </a:pPr>
            <a:r>
              <a:rPr lang="en-US" dirty="0"/>
              <a:t>Third level</a:t>
            </a:r>
          </a:p>
          <a:p>
            <a:pPr marL="1847088" lvl="3" indent="-571500" algn="l" rtl="0" eaLnBrk="1" fontAlgn="base" hangingPunct="1">
              <a:lnSpc>
                <a:spcPct val="100000"/>
              </a:lnSpc>
              <a:spcBef>
                <a:spcPts val="1200"/>
              </a:spcBef>
              <a:spcAft>
                <a:spcPts val="0"/>
              </a:spcAft>
              <a:buSzPct val="85000"/>
              <a:buFont typeface="Arial"/>
              <a:buChar char="•"/>
            </a:pPr>
            <a:r>
              <a:rPr lang="en-US" dirty="0"/>
              <a:t>Fourth level</a:t>
            </a:r>
          </a:p>
          <a:p>
            <a:pPr marL="2578608" lvl="4" indent="-571500" algn="l" rtl="0" eaLnBrk="1" fontAlgn="base" hangingPunct="1">
              <a:lnSpc>
                <a:spcPct val="100000"/>
              </a:lnSpc>
              <a:spcBef>
                <a:spcPts val="1200"/>
              </a:spcBef>
              <a:spcAft>
                <a:spcPts val="0"/>
              </a:spcAft>
              <a:buSzPct val="85000"/>
              <a:buFont typeface="Calibri" pitchFamily="34" charset="0"/>
              <a:buChar char="−"/>
            </a:pPr>
            <a:r>
              <a:rPr lang="en-US" dirty="0"/>
              <a:t>Fifth level</a:t>
            </a:r>
            <a:endParaRPr lang="nl-NL" dirty="0"/>
          </a:p>
        </p:txBody>
      </p:sp>
      <p:sp>
        <p:nvSpPr>
          <p:cNvPr id="16" name="Picture Placeholder 15"/>
          <p:cNvSpPr>
            <a:spLocks noGrp="1"/>
          </p:cNvSpPr>
          <p:nvPr>
            <p:ph type="pic" sz="quarter" idx="12"/>
          </p:nvPr>
        </p:nvSpPr>
        <p:spPr>
          <a:xfrm>
            <a:off x="668869" y="2025599"/>
            <a:ext cx="10563026" cy="10592990"/>
          </a:xfrm>
          <a:prstGeom prst="rect">
            <a:avLst/>
          </a:prstGeom>
          <a:effectLst/>
        </p:spPr>
        <p:txBody>
          <a:bodyPr rtlCol="0">
            <a:normAutofit/>
          </a:bodyPr>
          <a:lstStyle>
            <a:lvl1pPr>
              <a:defRPr sz="4000">
                <a:effectLst/>
              </a:defRPr>
            </a:lvl1pPr>
          </a:lstStyle>
          <a:p>
            <a:pPr lvl="0"/>
            <a:r>
              <a:rPr lang="en-US" noProof="0" dirty="0"/>
              <a:t>Drag picture to placeholder or click icon to add</a:t>
            </a:r>
            <a:endParaRPr lang="nl-NL" noProof="0" dirty="0"/>
          </a:p>
        </p:txBody>
      </p:sp>
      <p:sp>
        <p:nvSpPr>
          <p:cNvPr id="7" name="Text Placeholder 5"/>
          <p:cNvSpPr>
            <a:spLocks noGrp="1"/>
          </p:cNvSpPr>
          <p:nvPr>
            <p:ph type="body" sz="quarter" idx="13"/>
          </p:nvPr>
        </p:nvSpPr>
        <p:spPr>
          <a:xfrm>
            <a:off x="670720" y="38100"/>
            <a:ext cx="23103680" cy="620960"/>
          </a:xfrm>
          <a:prstGeom prst="rect">
            <a:avLst/>
          </a:prstGeom>
        </p:spPr>
        <p:txBody>
          <a:bodyPr anchor="ctr">
            <a:noAutofit/>
          </a:bodyPr>
          <a:lstStyle>
            <a:lvl1pPr marL="0" indent="0">
              <a:buNone/>
              <a:defRPr lang="en-US" sz="4800" kern="1200" dirty="0" smtClean="0">
                <a:solidFill>
                  <a:schemeClr val="tx2"/>
                </a:solidFill>
                <a:latin typeface="Arial" pitchFamily="34" charset="0"/>
                <a:ea typeface="+mn-ea"/>
                <a:cs typeface="Arial" pitchFamily="34" charset="0"/>
              </a:defRPr>
            </a:lvl1pPr>
            <a:lvl2pPr>
              <a:defRPr sz="3600">
                <a:solidFill>
                  <a:schemeClr val="tx2"/>
                </a:solidFill>
              </a:defRPr>
            </a:lvl2pPr>
            <a:lvl3pPr>
              <a:defRPr sz="3600">
                <a:solidFill>
                  <a:schemeClr val="tx2"/>
                </a:solidFill>
              </a:defRPr>
            </a:lvl3pPr>
            <a:lvl4pPr>
              <a:defRPr sz="3600">
                <a:solidFill>
                  <a:schemeClr val="tx2"/>
                </a:solidFill>
              </a:defRPr>
            </a:lvl4pPr>
            <a:lvl5pPr>
              <a:defRPr sz="3600">
                <a:solidFill>
                  <a:schemeClr val="tx2"/>
                </a:solidFill>
              </a:defRPr>
            </a:lvl5pPr>
          </a:lstStyle>
          <a:p>
            <a:pPr marL="0" lvl="0" indent="0" algn="l" rtl="0" eaLnBrk="1" fontAlgn="base" hangingPunct="1">
              <a:lnSpc>
                <a:spcPct val="100000"/>
              </a:lnSpc>
              <a:spcBef>
                <a:spcPts val="0"/>
              </a:spcBef>
              <a:spcAft>
                <a:spcPts val="2400"/>
              </a:spcAft>
              <a:buFont typeface="Arial"/>
              <a:buNone/>
            </a:pPr>
            <a:r>
              <a:rPr lang="en-US" dirty="0"/>
              <a:t>Click to edit Master text styles</a:t>
            </a:r>
          </a:p>
        </p:txBody>
      </p:sp>
      <p:sp>
        <p:nvSpPr>
          <p:cNvPr id="8" name="Title 6"/>
          <p:cNvSpPr>
            <a:spLocks noGrp="1"/>
          </p:cNvSpPr>
          <p:nvPr>
            <p:ph type="title" hasCustomPrompt="1"/>
          </p:nvPr>
        </p:nvSpPr>
        <p:spPr>
          <a:xfrm>
            <a:off x="668869" y="665313"/>
            <a:ext cx="23105534" cy="1450974"/>
          </a:xfrm>
        </p:spPr>
        <p:txBody>
          <a:bodyPr vert="horz" wrap="square" lIns="91440" tIns="45720" rIns="91440" bIns="45720" numCol="1" anchor="t" anchorCtr="0" compatLnSpc="1">
            <a:prstTxWarp prst="textNoShape">
              <a:avLst/>
            </a:prstTxWarp>
            <a:normAutofit/>
          </a:bodyPr>
          <a:lstStyle>
            <a:lvl1pPr>
              <a:defRPr lang="nl-NL" sz="7200" dirty="0"/>
            </a:lvl1pPr>
          </a:lstStyle>
          <a:p>
            <a:pPr lvl="0"/>
            <a:r>
              <a:rPr lang="en-US" dirty="0"/>
              <a:t>Click To Edit Master Title Style</a:t>
            </a:r>
            <a:endParaRPr lang="nl-NL" dirty="0"/>
          </a:p>
        </p:txBody>
      </p:sp>
    </p:spTree>
    <p:extLst>
      <p:ext uri="{BB962C8B-B14F-4D97-AF65-F5344CB8AC3E}">
        <p14:creationId xmlns:p14="http://schemas.microsoft.com/office/powerpoint/2010/main" val="3792354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28800" y="2249489"/>
            <a:ext cx="20726400" cy="2724150"/>
          </a:xfrm>
        </p:spPr>
        <p:txBody>
          <a:bodyPr anchor="ctr">
            <a:normAutofit/>
          </a:bodyPr>
          <a:lstStyle>
            <a:lvl1pPr algn="ctr">
              <a:defRPr sz="6400" b="1" cap="none" baseline="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1926168" y="5705873"/>
            <a:ext cx="20726400" cy="4657330"/>
          </a:xfrm>
          <a:prstGeom prst="rect">
            <a:avLst/>
          </a:prstGeom>
        </p:spPr>
        <p:txBody>
          <a:bodyPr anchor="ctr">
            <a:normAutofit/>
          </a:bodyPr>
          <a:lstStyle>
            <a:lvl1pPr marL="0" indent="0" algn="ctr">
              <a:buNone/>
              <a:defRPr sz="4800">
                <a:solidFill>
                  <a:schemeClr val="accent3"/>
                </a:solidFill>
              </a:defRPr>
            </a:lvl1pPr>
            <a:lvl2pPr marL="914400" indent="0">
              <a:buNone/>
              <a:defRPr sz="3600"/>
            </a:lvl2pPr>
            <a:lvl3pPr marL="1828800" indent="0">
              <a:buNone/>
              <a:defRPr sz="3200"/>
            </a:lvl3pPr>
            <a:lvl4pPr marL="2743200" indent="0">
              <a:buNone/>
              <a:defRPr sz="2800"/>
            </a:lvl4pPr>
            <a:lvl5pPr marL="3657600" indent="0">
              <a:buNone/>
              <a:defRPr sz="2800"/>
            </a:lvl5pPr>
            <a:lvl6pPr marL="4572000" indent="0">
              <a:buNone/>
              <a:defRPr sz="2800"/>
            </a:lvl6pPr>
            <a:lvl7pPr marL="5486400" indent="0">
              <a:buNone/>
              <a:defRPr sz="2800"/>
            </a:lvl7pPr>
            <a:lvl8pPr marL="6400800" indent="0">
              <a:buNone/>
              <a:defRPr sz="2800"/>
            </a:lvl8pPr>
            <a:lvl9pPr marL="7315200" indent="0">
              <a:buNone/>
              <a:defRPr sz="2800"/>
            </a:lvl9pPr>
          </a:lstStyle>
          <a:p>
            <a:pPr lvl="0"/>
            <a:r>
              <a:rPr lang="en-US" dirty="0"/>
              <a:t>Click to edit Master text styles</a:t>
            </a:r>
          </a:p>
        </p:txBody>
      </p:sp>
    </p:spTree>
    <p:extLst>
      <p:ext uri="{BB962C8B-B14F-4D97-AF65-F5344CB8AC3E}">
        <p14:creationId xmlns:p14="http://schemas.microsoft.com/office/powerpoint/2010/main" val="1812593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graphicFrame>
        <p:nvGraphicFramePr>
          <p:cNvPr id="2" name="Table 1"/>
          <p:cNvGraphicFramePr>
            <a:graphicFrameLocks noGrp="1"/>
          </p:cNvGraphicFramePr>
          <p:nvPr userDrawn="1">
            <p:extLst>
              <p:ext uri="{D42A27DB-BD31-4B8C-83A1-F6EECF244321}">
                <p14:modId xmlns:p14="http://schemas.microsoft.com/office/powerpoint/2010/main" val="3821362816"/>
              </p:ext>
            </p:extLst>
          </p:nvPr>
        </p:nvGraphicFramePr>
        <p:xfrm>
          <a:off x="4064000" y="1439332"/>
          <a:ext cx="16256000" cy="2225040"/>
        </p:xfrm>
        <a:graphic>
          <a:graphicData uri="http://schemas.openxmlformats.org/drawingml/2006/table">
            <a:tbl>
              <a:tblPr firstRow="1" bandRow="1">
                <a:tableStyleId>{21E4AEA4-8DFA-4A89-87EB-49C32662AFE0}</a:tableStyleId>
              </a:tblPr>
              <a:tblGrid>
                <a:gridCol w="3251200">
                  <a:extLst>
                    <a:ext uri="{9D8B030D-6E8A-4147-A177-3AD203B41FA5}">
                      <a16:colId xmlns:a16="http://schemas.microsoft.com/office/drawing/2014/main" val="2530145342"/>
                    </a:ext>
                  </a:extLst>
                </a:gridCol>
                <a:gridCol w="3251200">
                  <a:extLst>
                    <a:ext uri="{9D8B030D-6E8A-4147-A177-3AD203B41FA5}">
                      <a16:colId xmlns:a16="http://schemas.microsoft.com/office/drawing/2014/main" val="2680040765"/>
                    </a:ext>
                  </a:extLst>
                </a:gridCol>
                <a:gridCol w="3251200">
                  <a:extLst>
                    <a:ext uri="{9D8B030D-6E8A-4147-A177-3AD203B41FA5}">
                      <a16:colId xmlns:a16="http://schemas.microsoft.com/office/drawing/2014/main" val="579507606"/>
                    </a:ext>
                  </a:extLst>
                </a:gridCol>
                <a:gridCol w="3251200">
                  <a:extLst>
                    <a:ext uri="{9D8B030D-6E8A-4147-A177-3AD203B41FA5}">
                      <a16:colId xmlns:a16="http://schemas.microsoft.com/office/drawing/2014/main" val="3541208213"/>
                    </a:ext>
                  </a:extLst>
                </a:gridCol>
                <a:gridCol w="3251200">
                  <a:extLst>
                    <a:ext uri="{9D8B030D-6E8A-4147-A177-3AD203B41FA5}">
                      <a16:colId xmlns:a16="http://schemas.microsoft.com/office/drawing/2014/main" val="3257269078"/>
                    </a:ext>
                  </a:extLst>
                </a:gridCol>
              </a:tblGrid>
              <a:tr h="1280160">
                <a:tc>
                  <a:txBody>
                    <a:bodyPr/>
                    <a:lstStyle/>
                    <a:p>
                      <a:endParaRPr lang="en-US" sz="7200" dirty="0"/>
                    </a:p>
                  </a:txBody>
                  <a:tcPr marL="182880" marR="182880" marT="91440" marB="91440"/>
                </a:tc>
                <a:tc>
                  <a:txBody>
                    <a:bodyPr/>
                    <a:lstStyle/>
                    <a:p>
                      <a:endParaRPr lang="en-US" sz="7200"/>
                    </a:p>
                  </a:txBody>
                  <a:tcPr marL="182880" marR="182880" marT="91440" marB="91440"/>
                </a:tc>
                <a:tc>
                  <a:txBody>
                    <a:bodyPr/>
                    <a:lstStyle/>
                    <a:p>
                      <a:endParaRPr lang="en-US" sz="7200"/>
                    </a:p>
                  </a:txBody>
                  <a:tcPr marL="182880" marR="182880" marT="91440" marB="91440"/>
                </a:tc>
                <a:tc>
                  <a:txBody>
                    <a:bodyPr/>
                    <a:lstStyle/>
                    <a:p>
                      <a:endParaRPr lang="en-US" sz="7200"/>
                    </a:p>
                  </a:txBody>
                  <a:tcPr marL="182880" marR="182880" marT="91440" marB="91440"/>
                </a:tc>
                <a:tc>
                  <a:txBody>
                    <a:bodyPr/>
                    <a:lstStyle/>
                    <a:p>
                      <a:endParaRPr lang="en-US" sz="7200"/>
                    </a:p>
                  </a:txBody>
                  <a:tcPr marL="182880" marR="182880" marT="91440" marB="91440"/>
                </a:tc>
                <a:extLst>
                  <a:ext uri="{0D108BD9-81ED-4DB2-BD59-A6C34878D82A}">
                    <a16:rowId xmlns:a16="http://schemas.microsoft.com/office/drawing/2014/main" val="1716582311"/>
                  </a:ext>
                </a:extLst>
              </a:tr>
              <a:tr h="1280160">
                <a:tc>
                  <a:txBody>
                    <a:bodyPr/>
                    <a:lstStyle/>
                    <a:p>
                      <a:endParaRPr lang="en-US" sz="7200"/>
                    </a:p>
                  </a:txBody>
                  <a:tcPr marL="182880" marR="182880" marT="91440" marB="91440"/>
                </a:tc>
                <a:tc>
                  <a:txBody>
                    <a:bodyPr/>
                    <a:lstStyle/>
                    <a:p>
                      <a:endParaRPr lang="en-US" sz="7200"/>
                    </a:p>
                  </a:txBody>
                  <a:tcPr marL="182880" marR="182880" marT="91440" marB="91440"/>
                </a:tc>
                <a:tc>
                  <a:txBody>
                    <a:bodyPr/>
                    <a:lstStyle/>
                    <a:p>
                      <a:endParaRPr lang="en-US" sz="7200"/>
                    </a:p>
                  </a:txBody>
                  <a:tcPr marL="182880" marR="182880" marT="91440" marB="91440"/>
                </a:tc>
                <a:tc>
                  <a:txBody>
                    <a:bodyPr/>
                    <a:lstStyle/>
                    <a:p>
                      <a:endParaRPr lang="en-US" sz="7200"/>
                    </a:p>
                  </a:txBody>
                  <a:tcPr marL="182880" marR="182880" marT="91440" marB="91440"/>
                </a:tc>
                <a:tc>
                  <a:txBody>
                    <a:bodyPr/>
                    <a:lstStyle/>
                    <a:p>
                      <a:endParaRPr lang="en-US" sz="7200"/>
                    </a:p>
                  </a:txBody>
                  <a:tcPr marL="182880" marR="182880" marT="91440" marB="91440"/>
                </a:tc>
                <a:extLst>
                  <a:ext uri="{0D108BD9-81ED-4DB2-BD59-A6C34878D82A}">
                    <a16:rowId xmlns:a16="http://schemas.microsoft.com/office/drawing/2014/main" val="4145893916"/>
                  </a:ext>
                </a:extLst>
              </a:tr>
              <a:tr h="1280160">
                <a:tc>
                  <a:txBody>
                    <a:bodyPr/>
                    <a:lstStyle/>
                    <a:p>
                      <a:endParaRPr lang="en-US" sz="7200"/>
                    </a:p>
                  </a:txBody>
                  <a:tcPr marL="182880" marR="182880" marT="91440" marB="91440"/>
                </a:tc>
                <a:tc>
                  <a:txBody>
                    <a:bodyPr/>
                    <a:lstStyle/>
                    <a:p>
                      <a:endParaRPr lang="en-US" sz="7200"/>
                    </a:p>
                  </a:txBody>
                  <a:tcPr marL="182880" marR="182880" marT="91440" marB="91440"/>
                </a:tc>
                <a:tc>
                  <a:txBody>
                    <a:bodyPr/>
                    <a:lstStyle/>
                    <a:p>
                      <a:endParaRPr lang="en-US" sz="7200"/>
                    </a:p>
                  </a:txBody>
                  <a:tcPr marL="182880" marR="182880" marT="91440" marB="91440"/>
                </a:tc>
                <a:tc>
                  <a:txBody>
                    <a:bodyPr/>
                    <a:lstStyle/>
                    <a:p>
                      <a:endParaRPr lang="en-US" sz="7200"/>
                    </a:p>
                  </a:txBody>
                  <a:tcPr marL="182880" marR="182880" marT="91440" marB="91440"/>
                </a:tc>
                <a:tc>
                  <a:txBody>
                    <a:bodyPr/>
                    <a:lstStyle/>
                    <a:p>
                      <a:endParaRPr lang="en-US" sz="7200" dirty="0"/>
                    </a:p>
                  </a:txBody>
                  <a:tcPr marL="182880" marR="182880" marT="91440" marB="91440"/>
                </a:tc>
                <a:extLst>
                  <a:ext uri="{0D108BD9-81ED-4DB2-BD59-A6C34878D82A}">
                    <a16:rowId xmlns:a16="http://schemas.microsoft.com/office/drawing/2014/main" val="3186563468"/>
                  </a:ext>
                </a:extLst>
              </a:tr>
            </a:tbl>
          </a:graphicData>
        </a:graphic>
      </p:graphicFrame>
      <p:sp>
        <p:nvSpPr>
          <p:cNvPr id="3" name="Rectangle 2"/>
          <p:cNvSpPr/>
          <p:nvPr userDrawn="1"/>
        </p:nvSpPr>
        <p:spPr>
          <a:xfrm>
            <a:off x="8159552" y="7002016"/>
            <a:ext cx="3168352" cy="2592288"/>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32870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86377" name="Rectangle 9"/>
          <p:cNvSpPr>
            <a:spLocks noGrp="1" noChangeArrowheads="1"/>
          </p:cNvSpPr>
          <p:nvPr>
            <p:ph type="ctrTitle" hasCustomPrompt="1"/>
          </p:nvPr>
        </p:nvSpPr>
        <p:spPr>
          <a:xfrm>
            <a:off x="1828800" y="3258098"/>
            <a:ext cx="20726400" cy="4608512"/>
          </a:xfrm>
        </p:spPr>
        <p:txBody>
          <a:bodyPr anchor="ctr"/>
          <a:lstStyle>
            <a:lvl1pPr algn="ctr">
              <a:spcBef>
                <a:spcPts val="2400"/>
              </a:spcBef>
              <a:defRPr>
                <a:solidFill>
                  <a:schemeClr val="accent2"/>
                </a:solidFill>
              </a:defRPr>
            </a:lvl1pPr>
          </a:lstStyle>
          <a:p>
            <a:r>
              <a:rPr lang="en-US" dirty="0"/>
              <a:t>Presentation Title</a:t>
            </a:r>
          </a:p>
        </p:txBody>
      </p:sp>
      <p:sp>
        <p:nvSpPr>
          <p:cNvPr id="186378" name="Rectangle 10"/>
          <p:cNvSpPr>
            <a:spLocks noGrp="1" noChangeArrowheads="1"/>
          </p:cNvSpPr>
          <p:nvPr>
            <p:ph type="subTitle" idx="1"/>
          </p:nvPr>
        </p:nvSpPr>
        <p:spPr>
          <a:xfrm>
            <a:off x="3657600" y="10813424"/>
            <a:ext cx="17068800" cy="2641104"/>
          </a:xfrm>
          <a:prstGeom prst="rect">
            <a:avLst/>
          </a:prstGeom>
        </p:spPr>
        <p:txBody>
          <a:bodyPr anchor="ctr"/>
          <a:lstStyle>
            <a:lvl1pPr marL="0" indent="0" algn="ctr">
              <a:spcAft>
                <a:spcPts val="0"/>
              </a:spcAft>
              <a:buFontTx/>
              <a:buNone/>
              <a:defRPr sz="3600">
                <a:solidFill>
                  <a:schemeClr val="tx1"/>
                </a:solidFill>
                <a:latin typeface="Arial"/>
                <a:cs typeface="Arial"/>
              </a:defRPr>
            </a:lvl1pPr>
          </a:lstStyle>
          <a:p>
            <a:r>
              <a:rPr lang="en-US" dirty="0"/>
              <a:t>Click to edit Master subtitle style</a:t>
            </a:r>
          </a:p>
        </p:txBody>
      </p:sp>
      <p:sp>
        <p:nvSpPr>
          <p:cNvPr id="3" name="Text Placeholder 2"/>
          <p:cNvSpPr>
            <a:spLocks noGrp="1"/>
          </p:cNvSpPr>
          <p:nvPr>
            <p:ph type="body" sz="quarter" idx="10" hasCustomPrompt="1"/>
          </p:nvPr>
        </p:nvSpPr>
        <p:spPr>
          <a:xfrm>
            <a:off x="6142571" y="8010131"/>
            <a:ext cx="12098866" cy="1873250"/>
          </a:xfrm>
          <a:prstGeom prst="rect">
            <a:avLst/>
          </a:prstGeom>
        </p:spPr>
        <p:txBody>
          <a:bodyPr/>
          <a:lstStyle>
            <a:lvl1pPr algn="ctr">
              <a:spcAft>
                <a:spcPts val="0"/>
              </a:spcAft>
              <a:defRPr sz="3600">
                <a:solidFill>
                  <a:schemeClr val="tx2"/>
                </a:solidFill>
                <a:latin typeface="Arial" pitchFamily="34" charset="0"/>
                <a:cs typeface="Arial" pitchFamily="34" charset="0"/>
              </a:defRPr>
            </a:lvl1pPr>
            <a:lvl2pPr algn="ctr">
              <a:defRPr/>
            </a:lvl2pPr>
            <a:lvl3pPr algn="ctr">
              <a:defRPr/>
            </a:lvl3pPr>
            <a:lvl4pPr algn="ctr">
              <a:defRPr/>
            </a:lvl4pPr>
            <a:lvl5pPr algn="ctr">
              <a:defRPr/>
            </a:lvl5pPr>
          </a:lstStyle>
          <a:p>
            <a:pPr lvl="0"/>
            <a:r>
              <a:rPr lang="en-US" dirty="0"/>
              <a:t>Date</a:t>
            </a:r>
          </a:p>
          <a:p>
            <a:pPr lvl="0"/>
            <a:r>
              <a:rPr lang="en-US" dirty="0"/>
              <a:t>Location</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2688" y="373419"/>
            <a:ext cx="6164616" cy="1954634"/>
          </a:xfrm>
          <a:prstGeom prst="rect">
            <a:avLst/>
          </a:prstGeom>
        </p:spPr>
      </p:pic>
    </p:spTree>
    <p:extLst>
      <p:ext uri="{BB962C8B-B14F-4D97-AF65-F5344CB8AC3E}">
        <p14:creationId xmlns:p14="http://schemas.microsoft.com/office/powerpoint/2010/main" val="1616618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hree Column Card">
    <p:spTree>
      <p:nvGrpSpPr>
        <p:cNvPr id="1" name=""/>
        <p:cNvGrpSpPr/>
        <p:nvPr/>
      </p:nvGrpSpPr>
      <p:grpSpPr>
        <a:xfrm>
          <a:off x="0" y="0"/>
          <a:ext cx="0" cy="0"/>
          <a:chOff x="0" y="0"/>
          <a:chExt cx="0" cy="0"/>
        </a:xfrm>
      </p:grpSpPr>
      <p:sp>
        <p:nvSpPr>
          <p:cNvPr id="56" name="Rectangle"/>
          <p:cNvSpPr/>
          <p:nvPr/>
        </p:nvSpPr>
        <p:spPr>
          <a:xfrm>
            <a:off x="-13521" y="-12059"/>
            <a:ext cx="24411042" cy="8504126"/>
          </a:xfrm>
          <a:prstGeom prst="rect">
            <a:avLst/>
          </a:prstGeom>
          <a:gradFill>
            <a:gsLst>
              <a:gs pos="0">
                <a:srgbClr val="F4991A"/>
              </a:gs>
              <a:gs pos="100000">
                <a:srgbClr val="EA6334"/>
              </a:gs>
            </a:gsLst>
            <a:lin ang="8713823"/>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57" name="ellipse bands.png" descr="ellipse bands.png"/>
          <p:cNvPicPr>
            <a:picLocks noChangeAspect="1"/>
          </p:cNvPicPr>
          <p:nvPr/>
        </p:nvPicPr>
        <p:blipFill>
          <a:blip r:embed="rId2"/>
          <a:srcRect b="40626"/>
          <a:stretch>
            <a:fillRect/>
          </a:stretch>
        </p:blipFill>
        <p:spPr>
          <a:xfrm>
            <a:off x="382241" y="303445"/>
            <a:ext cx="23619516" cy="8173533"/>
          </a:xfrm>
          <a:prstGeom prst="rect">
            <a:avLst/>
          </a:prstGeom>
          <a:ln w="12700">
            <a:miter lim="400000"/>
          </a:ln>
        </p:spPr>
      </p:pic>
      <p:pic>
        <p:nvPicPr>
          <p:cNvPr id="58" name="AASS Lockup - White+Navy.png" descr="AASS Lockup - White+Navy.png"/>
          <p:cNvPicPr>
            <a:picLocks noChangeAspect="1"/>
          </p:cNvPicPr>
          <p:nvPr/>
        </p:nvPicPr>
        <p:blipFill>
          <a:blip r:embed="rId3"/>
          <a:stretch>
            <a:fillRect/>
          </a:stretch>
        </p:blipFill>
        <p:spPr>
          <a:xfrm>
            <a:off x="967559" y="659776"/>
            <a:ext cx="4553932" cy="1586899"/>
          </a:xfrm>
          <a:prstGeom prst="rect">
            <a:avLst/>
          </a:prstGeom>
          <a:ln w="12700">
            <a:miter lim="400000"/>
          </a:ln>
        </p:spPr>
      </p:pic>
      <p:sp>
        <p:nvSpPr>
          <p:cNvPr id="59" name="Presentation Title"/>
          <p:cNvSpPr txBox="1">
            <a:spLocks noGrp="1"/>
          </p:cNvSpPr>
          <p:nvPr>
            <p:ph type="body" sz="quarter" idx="21" hasCustomPrompt="1"/>
          </p:nvPr>
        </p:nvSpPr>
        <p:spPr>
          <a:xfrm>
            <a:off x="16838748" y="641350"/>
            <a:ext cx="6619911" cy="723901"/>
          </a:xfrm>
          <a:prstGeom prst="rect">
            <a:avLst/>
          </a:prstGeom>
        </p:spPr>
        <p:txBody>
          <a:bodyPr anchor="t">
            <a:spAutoFit/>
          </a:bodyPr>
          <a:lstStyle>
            <a:lvl1pPr marL="0" indent="0" algn="r">
              <a:spcBef>
                <a:spcPts val="0"/>
              </a:spcBef>
              <a:buSzTx/>
              <a:buNone/>
              <a:defRPr sz="3700">
                <a:solidFill>
                  <a:srgbClr val="202C5D"/>
                </a:solidFill>
                <a:latin typeface="Montserrat Light"/>
                <a:ea typeface="Montserrat Light"/>
                <a:cs typeface="Montserrat Light"/>
                <a:sym typeface="Montserrat Light"/>
              </a:defRPr>
            </a:lvl1pPr>
          </a:lstStyle>
          <a:p>
            <a:r>
              <a:t>Presentation Title</a:t>
            </a:r>
          </a:p>
        </p:txBody>
      </p:sp>
      <p:sp>
        <p:nvSpPr>
          <p:cNvPr id="60" name="Slide Title"/>
          <p:cNvSpPr txBox="1">
            <a:spLocks noGrp="1"/>
          </p:cNvSpPr>
          <p:nvPr>
            <p:ph type="body" sz="quarter" idx="22" hasCustomPrompt="1"/>
          </p:nvPr>
        </p:nvSpPr>
        <p:spPr>
          <a:xfrm>
            <a:off x="3428540" y="3390140"/>
            <a:ext cx="17526920" cy="1028701"/>
          </a:xfrm>
          <a:prstGeom prst="rect">
            <a:avLst/>
          </a:prstGeom>
        </p:spPr>
        <p:txBody>
          <a:bodyPr anchor="b">
            <a:spAutoFit/>
          </a:bodyPr>
          <a:lstStyle>
            <a:lvl1pPr marL="0" indent="0" algn="ctr">
              <a:spcBef>
                <a:spcPts val="0"/>
              </a:spcBef>
              <a:buSzTx/>
              <a:buNone/>
              <a:defRPr sz="5500">
                <a:solidFill>
                  <a:srgbClr val="202C5D"/>
                </a:solidFill>
                <a:latin typeface="Montserrat Light"/>
                <a:ea typeface="Montserrat Light"/>
                <a:cs typeface="Montserrat Light"/>
                <a:sym typeface="Montserrat Light"/>
              </a:defRPr>
            </a:lvl1pPr>
          </a:lstStyle>
          <a:p>
            <a:r>
              <a:t>Slide Title</a:t>
            </a:r>
          </a:p>
        </p:txBody>
      </p:sp>
      <p:sp>
        <p:nvSpPr>
          <p:cNvPr id="61" name="Rounded Rectangle"/>
          <p:cNvSpPr/>
          <p:nvPr/>
        </p:nvSpPr>
        <p:spPr>
          <a:xfrm>
            <a:off x="956117" y="5257800"/>
            <a:ext cx="6811675" cy="6880350"/>
          </a:xfrm>
          <a:prstGeom prst="roundRect">
            <a:avLst>
              <a:gd name="adj" fmla="val 2128"/>
            </a:avLst>
          </a:prstGeom>
          <a:solidFill>
            <a:srgbClr val="FFFFFF"/>
          </a:solidFill>
          <a:ln w="12700">
            <a:miter lim="400000"/>
          </a:ln>
          <a:effectLst>
            <a:outerShdw blurRad="584200" dist="276661" dir="2786246" rotWithShape="0">
              <a:srgbClr val="000000">
                <a:alpha val="22209"/>
              </a:srgbClr>
            </a:outerShdw>
          </a:effectLst>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62" name="Rounded Rectangle"/>
          <p:cNvSpPr/>
          <p:nvPr/>
        </p:nvSpPr>
        <p:spPr>
          <a:xfrm>
            <a:off x="8786162" y="5257800"/>
            <a:ext cx="6811676" cy="6880350"/>
          </a:xfrm>
          <a:prstGeom prst="roundRect">
            <a:avLst>
              <a:gd name="adj" fmla="val 2128"/>
            </a:avLst>
          </a:prstGeom>
          <a:solidFill>
            <a:srgbClr val="FFFFFF"/>
          </a:solidFill>
          <a:ln w="12700">
            <a:miter lim="400000"/>
          </a:ln>
          <a:effectLst>
            <a:outerShdw blurRad="584200" dist="276661" dir="2786246" rotWithShape="0">
              <a:srgbClr val="000000">
                <a:alpha val="22209"/>
              </a:srgbClr>
            </a:outerShdw>
          </a:effectLst>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63" name="Rounded Rectangle"/>
          <p:cNvSpPr/>
          <p:nvPr/>
        </p:nvSpPr>
        <p:spPr>
          <a:xfrm>
            <a:off x="16616208" y="5257800"/>
            <a:ext cx="6811675" cy="6880350"/>
          </a:xfrm>
          <a:prstGeom prst="roundRect">
            <a:avLst>
              <a:gd name="adj" fmla="val 2128"/>
            </a:avLst>
          </a:prstGeom>
          <a:solidFill>
            <a:srgbClr val="FFFFFF"/>
          </a:solidFill>
          <a:ln w="12700">
            <a:miter lim="400000"/>
          </a:ln>
          <a:effectLst>
            <a:outerShdw blurRad="584200" dist="276661" dir="2786246" rotWithShape="0">
              <a:srgbClr val="000000">
                <a:alpha val="22209"/>
              </a:srgbClr>
            </a:outerShdw>
          </a:effectLst>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64" name="Bullet Point One…"/>
          <p:cNvSpPr txBox="1">
            <a:spLocks noGrp="1"/>
          </p:cNvSpPr>
          <p:nvPr>
            <p:ph type="body" sz="quarter" idx="23" hasCustomPrompt="1"/>
          </p:nvPr>
        </p:nvSpPr>
        <p:spPr>
          <a:xfrm>
            <a:off x="17053125" y="7606476"/>
            <a:ext cx="6042784" cy="2743201"/>
          </a:xfrm>
          <a:prstGeom prst="rect">
            <a:avLst/>
          </a:prstGeom>
        </p:spPr>
        <p:txBody>
          <a:bodyPr anchor="t">
            <a:spAutoFit/>
          </a:bodyPr>
          <a:lstStyle/>
          <a:p>
            <a:pPr marL="228600" indent="-228600">
              <a:spcBef>
                <a:spcPts val="2000"/>
              </a:spcBef>
              <a:buSzPct val="100000"/>
              <a:defRPr sz="2800">
                <a:solidFill>
                  <a:srgbClr val="202C5D"/>
                </a:solidFill>
                <a:latin typeface="Montserrat Light"/>
                <a:ea typeface="Montserrat Light"/>
                <a:cs typeface="Montserrat Light"/>
                <a:sym typeface="Montserrat Light"/>
              </a:defRPr>
            </a:pPr>
            <a:r>
              <a:t>Bulleted List Right</a:t>
            </a:r>
          </a:p>
          <a:p>
            <a:pPr marL="228600" indent="-228600">
              <a:spcBef>
                <a:spcPts val="2000"/>
              </a:spcBef>
              <a:buSzPct val="100000"/>
              <a:defRPr sz="2800">
                <a:solidFill>
                  <a:srgbClr val="202C5D"/>
                </a:solidFill>
                <a:latin typeface="Montserrat Light"/>
                <a:ea typeface="Montserrat Light"/>
                <a:cs typeface="Montserrat Light"/>
                <a:sym typeface="Montserrat Light"/>
              </a:defRPr>
            </a:pPr>
            <a:endParaRPr/>
          </a:p>
          <a:p>
            <a:pPr marL="228600" indent="-228600">
              <a:spcBef>
                <a:spcPts val="2000"/>
              </a:spcBef>
              <a:buSzPct val="100000"/>
              <a:defRPr sz="2800">
                <a:solidFill>
                  <a:srgbClr val="202C5D"/>
                </a:solidFill>
                <a:latin typeface="Montserrat Light"/>
                <a:ea typeface="Montserrat Light"/>
                <a:cs typeface="Montserrat Light"/>
                <a:sym typeface="Montserrat Light"/>
              </a:defRPr>
            </a:pPr>
            <a:endParaRPr/>
          </a:p>
          <a:p>
            <a:pPr marL="228600" indent="-228600">
              <a:spcBef>
                <a:spcPts val="2000"/>
              </a:spcBef>
              <a:buSzPct val="100000"/>
              <a:defRPr sz="2800">
                <a:solidFill>
                  <a:srgbClr val="202C5D"/>
                </a:solidFill>
                <a:latin typeface="Montserrat Light"/>
                <a:ea typeface="Montserrat Light"/>
                <a:cs typeface="Montserrat Light"/>
                <a:sym typeface="Montserrat Light"/>
              </a:defRPr>
            </a:pPr>
            <a:endParaRPr/>
          </a:p>
        </p:txBody>
      </p:sp>
      <p:sp>
        <p:nvSpPr>
          <p:cNvPr id="65" name="Bullet Point One…"/>
          <p:cNvSpPr txBox="1">
            <a:spLocks noGrp="1"/>
          </p:cNvSpPr>
          <p:nvPr>
            <p:ph type="body" sz="quarter" idx="24" hasCustomPrompt="1"/>
          </p:nvPr>
        </p:nvSpPr>
        <p:spPr>
          <a:xfrm>
            <a:off x="1393033" y="7606476"/>
            <a:ext cx="5937842" cy="2743201"/>
          </a:xfrm>
          <a:prstGeom prst="rect">
            <a:avLst/>
          </a:prstGeom>
        </p:spPr>
        <p:txBody>
          <a:bodyPr anchor="t">
            <a:spAutoFit/>
          </a:bodyPr>
          <a:lstStyle/>
          <a:p>
            <a:pPr marL="228600" indent="-228600">
              <a:spcBef>
                <a:spcPts val="2000"/>
              </a:spcBef>
              <a:buSzPct val="100000"/>
              <a:defRPr sz="2800">
                <a:solidFill>
                  <a:srgbClr val="202C5D"/>
                </a:solidFill>
                <a:latin typeface="Montserrat Light"/>
                <a:ea typeface="Montserrat Light"/>
                <a:cs typeface="Montserrat Light"/>
                <a:sym typeface="Montserrat Light"/>
              </a:defRPr>
            </a:pPr>
            <a:r>
              <a:t>Bulleted List Left</a:t>
            </a:r>
          </a:p>
          <a:p>
            <a:pPr marL="228600" indent="-228600">
              <a:spcBef>
                <a:spcPts val="2000"/>
              </a:spcBef>
              <a:buSzPct val="100000"/>
              <a:defRPr sz="2800">
                <a:solidFill>
                  <a:srgbClr val="202C5D"/>
                </a:solidFill>
                <a:latin typeface="Montserrat Light"/>
                <a:ea typeface="Montserrat Light"/>
                <a:cs typeface="Montserrat Light"/>
                <a:sym typeface="Montserrat Light"/>
              </a:defRPr>
            </a:pPr>
            <a:endParaRPr/>
          </a:p>
          <a:p>
            <a:pPr marL="228600" indent="-228600">
              <a:spcBef>
                <a:spcPts val="2000"/>
              </a:spcBef>
              <a:buSzPct val="100000"/>
              <a:defRPr sz="2800">
                <a:solidFill>
                  <a:srgbClr val="202C5D"/>
                </a:solidFill>
                <a:latin typeface="Montserrat Light"/>
                <a:ea typeface="Montserrat Light"/>
                <a:cs typeface="Montserrat Light"/>
                <a:sym typeface="Montserrat Light"/>
              </a:defRPr>
            </a:pPr>
            <a:endParaRPr/>
          </a:p>
          <a:p>
            <a:pPr marL="228600" indent="-228600">
              <a:spcBef>
                <a:spcPts val="2000"/>
              </a:spcBef>
              <a:buSzPct val="100000"/>
              <a:defRPr sz="2800">
                <a:solidFill>
                  <a:srgbClr val="202C5D"/>
                </a:solidFill>
                <a:latin typeface="Montserrat Light"/>
                <a:ea typeface="Montserrat Light"/>
                <a:cs typeface="Montserrat Light"/>
                <a:sym typeface="Montserrat Light"/>
              </a:defRPr>
            </a:pPr>
            <a:endParaRPr/>
          </a:p>
        </p:txBody>
      </p:sp>
      <p:sp>
        <p:nvSpPr>
          <p:cNvPr id="66" name="Bullet Point One…"/>
          <p:cNvSpPr txBox="1">
            <a:spLocks noGrp="1"/>
          </p:cNvSpPr>
          <p:nvPr>
            <p:ph type="body" sz="quarter" idx="25" hasCustomPrompt="1"/>
          </p:nvPr>
        </p:nvSpPr>
        <p:spPr>
          <a:xfrm>
            <a:off x="9441538" y="7606476"/>
            <a:ext cx="5937841" cy="2743201"/>
          </a:xfrm>
          <a:prstGeom prst="rect">
            <a:avLst/>
          </a:prstGeom>
        </p:spPr>
        <p:txBody>
          <a:bodyPr anchor="t">
            <a:spAutoFit/>
          </a:bodyPr>
          <a:lstStyle/>
          <a:p>
            <a:pPr marL="228600" indent="-228600">
              <a:spcBef>
                <a:spcPts val="2000"/>
              </a:spcBef>
              <a:buSzPct val="100000"/>
              <a:defRPr sz="2800">
                <a:solidFill>
                  <a:srgbClr val="202C5D"/>
                </a:solidFill>
                <a:latin typeface="Montserrat Light"/>
                <a:ea typeface="Montserrat Light"/>
                <a:cs typeface="Montserrat Light"/>
                <a:sym typeface="Montserrat Light"/>
              </a:defRPr>
            </a:pPr>
            <a:r>
              <a:t>Bulleted List Center</a:t>
            </a:r>
          </a:p>
          <a:p>
            <a:pPr marL="228600" indent="-228600">
              <a:spcBef>
                <a:spcPts val="2000"/>
              </a:spcBef>
              <a:buSzPct val="100000"/>
              <a:defRPr sz="2800">
                <a:solidFill>
                  <a:srgbClr val="202C5D"/>
                </a:solidFill>
                <a:latin typeface="Montserrat Light"/>
                <a:ea typeface="Montserrat Light"/>
                <a:cs typeface="Montserrat Light"/>
                <a:sym typeface="Montserrat Light"/>
              </a:defRPr>
            </a:pPr>
            <a:endParaRPr/>
          </a:p>
          <a:p>
            <a:pPr marL="228600" indent="-228600">
              <a:spcBef>
                <a:spcPts val="2000"/>
              </a:spcBef>
              <a:buSzPct val="100000"/>
              <a:defRPr sz="2800">
                <a:solidFill>
                  <a:srgbClr val="202C5D"/>
                </a:solidFill>
                <a:latin typeface="Montserrat Light"/>
                <a:ea typeface="Montserrat Light"/>
                <a:cs typeface="Montserrat Light"/>
                <a:sym typeface="Montserrat Light"/>
              </a:defRPr>
            </a:pPr>
            <a:endParaRPr/>
          </a:p>
          <a:p>
            <a:pPr marL="228600" indent="-228600">
              <a:spcBef>
                <a:spcPts val="2000"/>
              </a:spcBef>
              <a:buSzPct val="100000"/>
              <a:defRPr sz="2800">
                <a:solidFill>
                  <a:srgbClr val="202C5D"/>
                </a:solidFill>
                <a:latin typeface="Montserrat Light"/>
                <a:ea typeface="Montserrat Light"/>
                <a:cs typeface="Montserrat Light"/>
                <a:sym typeface="Montserrat Light"/>
              </a:defRPr>
            </a:pPr>
            <a:endParaRPr/>
          </a:p>
        </p:txBody>
      </p:sp>
      <p:pic>
        <p:nvPicPr>
          <p:cNvPr id="67" name="conexiom logo - navy_1.png" descr="conexiom logo - navy_1.png"/>
          <p:cNvPicPr>
            <a:picLocks noChangeAspect="1"/>
          </p:cNvPicPr>
          <p:nvPr/>
        </p:nvPicPr>
        <p:blipFill>
          <a:blip r:embed="rId4"/>
          <a:stretch>
            <a:fillRect/>
          </a:stretch>
        </p:blipFill>
        <p:spPr>
          <a:xfrm>
            <a:off x="19979614" y="12783042"/>
            <a:ext cx="3372961" cy="505946"/>
          </a:xfrm>
          <a:prstGeom prst="rect">
            <a:avLst/>
          </a:prstGeom>
          <a:ln w="12700">
            <a:miter lim="400000"/>
          </a:ln>
        </p:spPr>
      </p:pic>
      <p:sp>
        <p:nvSpPr>
          <p:cNvPr id="68" name="Presented by"/>
          <p:cNvSpPr txBox="1"/>
          <p:nvPr/>
        </p:nvSpPr>
        <p:spPr>
          <a:xfrm>
            <a:off x="18085012" y="12858215"/>
            <a:ext cx="1579627" cy="40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1800" b="0">
                <a:solidFill>
                  <a:srgbClr val="202C5D"/>
                </a:solidFill>
                <a:latin typeface="Montserrat Light"/>
                <a:ea typeface="Montserrat Light"/>
                <a:cs typeface="Montserrat Light"/>
                <a:sym typeface="Montserrat Light"/>
              </a:defRPr>
            </a:lvl1pPr>
          </a:lstStyle>
          <a:p>
            <a:r>
              <a:t>Presented by</a:t>
            </a:r>
          </a:p>
        </p:txBody>
      </p:sp>
      <p:sp>
        <p:nvSpPr>
          <p:cNvPr id="6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68867" y="498237"/>
            <a:ext cx="23105534" cy="1438274"/>
          </a:xfrm>
        </p:spPr>
        <p:txBody>
          <a:bodyPr/>
          <a:lstStyle>
            <a:lvl1pPr>
              <a:defRPr>
                <a:solidFill>
                  <a:schemeClr val="accent2"/>
                </a:solidFill>
              </a:defRPr>
            </a:lvl1pPr>
          </a:lstStyle>
          <a:p>
            <a:r>
              <a:rPr lang="en-US" dirty="0"/>
              <a:t>Click to edit Master title style</a:t>
            </a:r>
          </a:p>
        </p:txBody>
      </p:sp>
    </p:spTree>
    <p:extLst>
      <p:ext uri="{BB962C8B-B14F-4D97-AF65-F5344CB8AC3E}">
        <p14:creationId xmlns:p14="http://schemas.microsoft.com/office/powerpoint/2010/main" val="3097505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Line Title Only">
    <p:spTree>
      <p:nvGrpSpPr>
        <p:cNvPr id="1" name=""/>
        <p:cNvGrpSpPr/>
        <p:nvPr/>
      </p:nvGrpSpPr>
      <p:grpSpPr>
        <a:xfrm>
          <a:off x="0" y="0"/>
          <a:ext cx="0" cy="0"/>
          <a:chOff x="0" y="0"/>
          <a:chExt cx="0" cy="0"/>
        </a:xfrm>
      </p:grpSpPr>
      <p:sp>
        <p:nvSpPr>
          <p:cNvPr id="7" name="Text Placeholder 5"/>
          <p:cNvSpPr>
            <a:spLocks noGrp="1"/>
          </p:cNvSpPr>
          <p:nvPr>
            <p:ph type="body" sz="quarter" idx="13" hasCustomPrompt="1"/>
          </p:nvPr>
        </p:nvSpPr>
        <p:spPr>
          <a:xfrm>
            <a:off x="670721" y="188368"/>
            <a:ext cx="23103658" cy="620960"/>
          </a:xfrm>
          <a:prstGeom prst="rect">
            <a:avLst/>
          </a:prstGeom>
        </p:spPr>
        <p:txBody>
          <a:bodyPr anchor="ctr">
            <a:noAutofit/>
          </a:bodyPr>
          <a:lstStyle>
            <a:lvl1pPr marL="0" indent="0">
              <a:buNone/>
              <a:defRPr sz="4800">
                <a:solidFill>
                  <a:schemeClr val="tx2"/>
                </a:solidFill>
                <a:latin typeface="Arial" pitchFamily="34" charset="0"/>
                <a:cs typeface="Arial" pitchFamily="34" charset="0"/>
              </a:defRPr>
            </a:lvl1pPr>
            <a:lvl2pPr>
              <a:defRPr sz="3600">
                <a:solidFill>
                  <a:schemeClr val="tx2"/>
                </a:solidFill>
              </a:defRPr>
            </a:lvl2pPr>
            <a:lvl3pPr>
              <a:defRPr sz="3600">
                <a:solidFill>
                  <a:schemeClr val="tx2"/>
                </a:solidFill>
              </a:defRPr>
            </a:lvl3pPr>
            <a:lvl4pPr>
              <a:defRPr sz="3600">
                <a:solidFill>
                  <a:schemeClr val="tx2"/>
                </a:solidFill>
              </a:defRPr>
            </a:lvl4pPr>
            <a:lvl5pPr>
              <a:defRPr sz="3600">
                <a:solidFill>
                  <a:schemeClr val="tx2"/>
                </a:solidFill>
              </a:defRPr>
            </a:lvl5pPr>
          </a:lstStyle>
          <a:p>
            <a:pPr lvl="0"/>
            <a:r>
              <a:rPr lang="en-US" dirty="0"/>
              <a:t>Click To Edit Master Text Styles</a:t>
            </a:r>
          </a:p>
        </p:txBody>
      </p:sp>
      <p:sp>
        <p:nvSpPr>
          <p:cNvPr id="8" name="Title 6"/>
          <p:cNvSpPr>
            <a:spLocks noGrp="1"/>
          </p:cNvSpPr>
          <p:nvPr>
            <p:ph type="title" hasCustomPrompt="1"/>
          </p:nvPr>
        </p:nvSpPr>
        <p:spPr>
          <a:xfrm>
            <a:off x="670721" y="798515"/>
            <a:ext cx="23105534" cy="1450974"/>
          </a:xfrm>
        </p:spPr>
        <p:txBody>
          <a:bodyPr vert="horz" wrap="square" lIns="91440" tIns="45720" rIns="91440" bIns="45720" numCol="1" anchor="t" anchorCtr="0" compatLnSpc="1">
            <a:prstTxWarp prst="textNoShape">
              <a:avLst/>
            </a:prstTxWarp>
            <a:normAutofit/>
          </a:bodyPr>
          <a:lstStyle>
            <a:lvl1pPr>
              <a:defRPr lang="nl-NL" sz="6400" dirty="0"/>
            </a:lvl1pPr>
          </a:lstStyle>
          <a:p>
            <a:pPr lvl="0"/>
            <a:r>
              <a:rPr lang="en-US" dirty="0"/>
              <a:t>Click To Edit Master Title Style</a:t>
            </a:r>
            <a:endParaRPr lang="nl-NL" dirty="0"/>
          </a:p>
        </p:txBody>
      </p:sp>
    </p:spTree>
    <p:extLst>
      <p:ext uri="{BB962C8B-B14F-4D97-AF65-F5344CB8AC3E}">
        <p14:creationId xmlns:p14="http://schemas.microsoft.com/office/powerpoint/2010/main" val="3541071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8864" y="496813"/>
            <a:ext cx="23105536" cy="1438274"/>
          </a:xfrm>
        </p:spPr>
        <p:txBody>
          <a:bodyPr>
            <a:normAutofit/>
          </a:bodyPr>
          <a:lstStyle/>
          <a:p>
            <a:r>
              <a:rPr lang="en-US" dirty="0"/>
              <a:t>Click To Edit Master Title Style</a:t>
            </a:r>
          </a:p>
        </p:txBody>
      </p:sp>
      <p:sp>
        <p:nvSpPr>
          <p:cNvPr id="3" name="Content Placeholder 2"/>
          <p:cNvSpPr>
            <a:spLocks noGrp="1"/>
          </p:cNvSpPr>
          <p:nvPr>
            <p:ph idx="1"/>
          </p:nvPr>
        </p:nvSpPr>
        <p:spPr>
          <a:xfrm>
            <a:off x="668866" y="2022233"/>
            <a:ext cx="23105536" cy="10599754"/>
          </a:xfrm>
          <a:prstGeom prst="rect">
            <a:avLst/>
          </a:prstGeom>
        </p:spPr>
        <p:txBody>
          <a:bodyPr>
            <a:normAutofit/>
          </a:bodyPr>
          <a:lstStyle>
            <a:lvl1pPr marL="0" indent="0">
              <a:spcBef>
                <a:spcPts val="2400"/>
              </a:spcBef>
              <a:buFont typeface="Arial" pitchFamily="34" charset="0"/>
              <a:buNone/>
              <a:defRPr sz="5600">
                <a:latin typeface="Arial"/>
                <a:cs typeface="Arial"/>
              </a:defRPr>
            </a:lvl1pPr>
            <a:lvl2pPr marL="546100" indent="-546100">
              <a:lnSpc>
                <a:spcPct val="100000"/>
              </a:lnSpc>
              <a:spcAft>
                <a:spcPts val="0"/>
              </a:spcAft>
              <a:buSzPct val="85000"/>
              <a:defRPr sz="4800">
                <a:latin typeface="Arial"/>
                <a:cs typeface="Arial"/>
              </a:defRPr>
            </a:lvl2pPr>
            <a:lvl3pPr marL="1243584">
              <a:spcAft>
                <a:spcPts val="0"/>
              </a:spcAft>
              <a:buSzPct val="85000"/>
              <a:defRPr sz="4000">
                <a:latin typeface="Arial"/>
                <a:cs typeface="Arial"/>
              </a:defRPr>
            </a:lvl3pPr>
            <a:lvl4pPr marL="1847088">
              <a:spcBef>
                <a:spcPts val="1200"/>
              </a:spcBef>
              <a:spcAft>
                <a:spcPts val="0"/>
              </a:spcAft>
              <a:buSzPct val="85000"/>
              <a:defRPr sz="3600">
                <a:latin typeface="Arial"/>
                <a:cs typeface="Arial"/>
              </a:defRPr>
            </a:lvl4pPr>
            <a:lvl5pPr marL="2395728">
              <a:spcBef>
                <a:spcPts val="1200"/>
              </a:spcBef>
              <a:spcAft>
                <a:spcPts val="0"/>
              </a:spcAft>
              <a:buSzPct val="85000"/>
              <a:defRPr sz="36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673600" y="12763500"/>
            <a:ext cx="13614400" cy="952500"/>
          </a:xfrm>
          <a:prstGeom prst="rect">
            <a:avLst/>
          </a:prstGeom>
        </p:spPr>
        <p:txBody>
          <a:bodyPr anchor="ctr"/>
          <a:lstStyle>
            <a:lvl1pPr algn="ctr">
              <a:defRPr sz="3200" i="1">
                <a:solidFill>
                  <a:schemeClr val="accent3"/>
                </a:solidFill>
              </a:defRPr>
            </a:lvl1pPr>
          </a:lstStyle>
          <a:p>
            <a:endParaRPr lang="en-US" dirty="0"/>
          </a:p>
        </p:txBody>
      </p:sp>
    </p:spTree>
    <p:extLst>
      <p:ext uri="{BB962C8B-B14F-4D97-AF65-F5344CB8AC3E}">
        <p14:creationId xmlns:p14="http://schemas.microsoft.com/office/powerpoint/2010/main" val="22951426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8867" y="811215"/>
            <a:ext cx="23105538" cy="1438274"/>
          </a:xfrm>
        </p:spPr>
        <p:txBody>
          <a:bodyPr vert="horz" wrap="square" lIns="91440" tIns="45720" rIns="91440" bIns="45720" numCol="1" anchor="t" anchorCtr="0" compatLnSpc="1">
            <a:prstTxWarp prst="textNoShape">
              <a:avLst/>
            </a:prstTxWarp>
            <a:normAutofit/>
          </a:bodyPr>
          <a:lstStyle>
            <a:lvl1pPr>
              <a:defRPr lang="en-US" sz="6400" dirty="0"/>
            </a:lvl1pPr>
          </a:lstStyle>
          <a:p>
            <a:pPr lvl="0"/>
            <a:r>
              <a:rPr lang="en-US" dirty="0"/>
              <a:t>Click To Edit Master Title Style</a:t>
            </a:r>
          </a:p>
        </p:txBody>
      </p:sp>
      <p:sp>
        <p:nvSpPr>
          <p:cNvPr id="3" name="Content Placeholder 2"/>
          <p:cNvSpPr>
            <a:spLocks noGrp="1"/>
          </p:cNvSpPr>
          <p:nvPr>
            <p:ph idx="1"/>
          </p:nvPr>
        </p:nvSpPr>
        <p:spPr>
          <a:xfrm>
            <a:off x="668866" y="2022233"/>
            <a:ext cx="23105536" cy="10599754"/>
          </a:xfrm>
          <a:prstGeom prst="rect">
            <a:avLst/>
          </a:prstGeom>
        </p:spPr>
        <p:txBody>
          <a:bodyPr>
            <a:normAutofit/>
          </a:bodyPr>
          <a:lstStyle>
            <a:lvl1pPr marL="0" indent="0">
              <a:spcBef>
                <a:spcPts val="2400"/>
              </a:spcBef>
              <a:buFont typeface="Arial" pitchFamily="34" charset="0"/>
              <a:buNone/>
              <a:defRPr sz="5600">
                <a:latin typeface="Arial"/>
                <a:cs typeface="Arial"/>
              </a:defRPr>
            </a:lvl1pPr>
            <a:lvl2pPr marL="546100" indent="-546100">
              <a:lnSpc>
                <a:spcPct val="100000"/>
              </a:lnSpc>
              <a:spcBef>
                <a:spcPts val="1200"/>
              </a:spcBef>
              <a:spcAft>
                <a:spcPts val="0"/>
              </a:spcAft>
              <a:defRPr sz="4800">
                <a:latin typeface="Arial"/>
                <a:cs typeface="Arial"/>
              </a:defRPr>
            </a:lvl2pPr>
            <a:lvl3pPr marL="1243584">
              <a:spcBef>
                <a:spcPts val="1200"/>
              </a:spcBef>
              <a:defRPr sz="4000">
                <a:latin typeface="Arial"/>
                <a:cs typeface="Arial"/>
              </a:defRPr>
            </a:lvl3pPr>
            <a:lvl4pPr marL="1847088">
              <a:spcBef>
                <a:spcPts val="1200"/>
              </a:spcBef>
              <a:spcAft>
                <a:spcPts val="0"/>
              </a:spcAft>
              <a:defRPr sz="3600">
                <a:latin typeface="Arial"/>
                <a:cs typeface="Arial"/>
              </a:defRPr>
            </a:lvl4pPr>
            <a:lvl5pPr marL="2395728">
              <a:spcBef>
                <a:spcPts val="1200"/>
              </a:spcBef>
              <a:spcAft>
                <a:spcPts val="2400"/>
              </a:spcAft>
              <a:defRPr sz="36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673600" y="12763500"/>
            <a:ext cx="13614400" cy="952500"/>
          </a:xfrm>
          <a:prstGeom prst="rect">
            <a:avLst/>
          </a:prstGeom>
        </p:spPr>
        <p:txBody>
          <a:bodyPr/>
          <a:lstStyle>
            <a:lvl1pPr>
              <a:defRPr>
                <a:solidFill>
                  <a:schemeClr val="accent2">
                    <a:lumMod val="60000"/>
                    <a:lumOff val="40000"/>
                  </a:schemeClr>
                </a:solidFill>
              </a:defRPr>
            </a:lvl1pPr>
          </a:lstStyle>
          <a:p>
            <a:endParaRPr lang="en-US" dirty="0"/>
          </a:p>
        </p:txBody>
      </p:sp>
      <p:sp>
        <p:nvSpPr>
          <p:cNvPr id="6" name="Text Placeholder 5"/>
          <p:cNvSpPr>
            <a:spLocks noGrp="1"/>
          </p:cNvSpPr>
          <p:nvPr>
            <p:ph type="body" sz="quarter" idx="12" hasCustomPrompt="1"/>
          </p:nvPr>
        </p:nvSpPr>
        <p:spPr>
          <a:xfrm>
            <a:off x="668866" y="150422"/>
            <a:ext cx="23236768" cy="635000"/>
          </a:xfrm>
          <a:prstGeom prst="rect">
            <a:avLst/>
          </a:prstGeom>
        </p:spPr>
        <p:txBody>
          <a:bodyPr anchor="ctr">
            <a:noAutofit/>
          </a:bodyPr>
          <a:lstStyle>
            <a:lvl1pPr>
              <a:defRPr lang="en-CA" sz="4800" kern="1200" dirty="0">
                <a:solidFill>
                  <a:schemeClr val="tx2"/>
                </a:solidFill>
                <a:latin typeface="Arial" pitchFamily="34" charset="0"/>
                <a:ea typeface="+mn-ea"/>
                <a:cs typeface="Arial" pitchFamily="34" charset="0"/>
              </a:defRPr>
            </a:lvl1pPr>
          </a:lstStyle>
          <a:p>
            <a:pPr marL="0" lvl="0" indent="0" algn="l" rtl="0" eaLnBrk="1" fontAlgn="base" hangingPunct="1">
              <a:lnSpc>
                <a:spcPct val="100000"/>
              </a:lnSpc>
              <a:spcBef>
                <a:spcPts val="0"/>
              </a:spcBef>
              <a:spcAft>
                <a:spcPts val="2400"/>
              </a:spcAft>
              <a:buFont typeface="Arial"/>
              <a:buNone/>
            </a:pPr>
            <a:r>
              <a:rPr lang="en-US" dirty="0"/>
              <a:t>Click To Edit Master Text Styles</a:t>
            </a:r>
            <a:endParaRPr lang="en-CA" dirty="0"/>
          </a:p>
        </p:txBody>
      </p:sp>
    </p:spTree>
    <p:extLst>
      <p:ext uri="{BB962C8B-B14F-4D97-AF65-F5344CB8AC3E}">
        <p14:creationId xmlns:p14="http://schemas.microsoft.com/office/powerpoint/2010/main" val="2177177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with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8864" y="496813"/>
            <a:ext cx="23105536" cy="1438274"/>
          </a:xfrm>
        </p:spPr>
        <p:txBody>
          <a:bodyPr>
            <a:normAutofit/>
          </a:bodyPr>
          <a:lstStyle/>
          <a:p>
            <a:r>
              <a:rPr lang="en-US" dirty="0"/>
              <a:t>Click To Edit Master Title Style</a:t>
            </a:r>
          </a:p>
        </p:txBody>
      </p:sp>
      <p:sp>
        <p:nvSpPr>
          <p:cNvPr id="5" name="Footer Placeholder 4"/>
          <p:cNvSpPr>
            <a:spLocks noGrp="1"/>
          </p:cNvSpPr>
          <p:nvPr>
            <p:ph type="ftr" sz="quarter" idx="11"/>
          </p:nvPr>
        </p:nvSpPr>
        <p:spPr>
          <a:xfrm>
            <a:off x="4673600" y="12763500"/>
            <a:ext cx="13614400" cy="952500"/>
          </a:xfrm>
          <a:prstGeom prst="rect">
            <a:avLst/>
          </a:prstGeom>
        </p:spPr>
        <p:txBody>
          <a:bodyPr/>
          <a:lstStyle>
            <a:lvl1pPr>
              <a:defRPr>
                <a:solidFill>
                  <a:schemeClr val="accent2">
                    <a:lumMod val="60000"/>
                    <a:lumOff val="40000"/>
                  </a:schemeClr>
                </a:solidFill>
              </a:defRPr>
            </a:lvl1pPr>
          </a:lstStyle>
          <a:p>
            <a:endParaRPr lang="en-US" dirty="0"/>
          </a:p>
        </p:txBody>
      </p:sp>
      <p:sp>
        <p:nvSpPr>
          <p:cNvPr id="6" name="Text Placeholder 5"/>
          <p:cNvSpPr>
            <a:spLocks noGrp="1"/>
          </p:cNvSpPr>
          <p:nvPr>
            <p:ph type="body" sz="quarter" idx="12"/>
          </p:nvPr>
        </p:nvSpPr>
        <p:spPr>
          <a:xfrm>
            <a:off x="568263" y="2105472"/>
            <a:ext cx="23206138" cy="1438276"/>
          </a:xfrm>
          <a:prstGeom prst="rect">
            <a:avLst/>
          </a:prstGeom>
        </p:spPr>
        <p:txBody>
          <a:bodyPr anchor="ctr">
            <a:normAutofit/>
          </a:bodyPr>
          <a:lstStyle>
            <a:lvl1pPr algn="ctr">
              <a:spcBef>
                <a:spcPts val="14400"/>
              </a:spcBef>
              <a:defRPr sz="4800" i="1">
                <a:solidFill>
                  <a:schemeClr val="accent1"/>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endParaRPr lang="en-CA" dirty="0"/>
          </a:p>
        </p:txBody>
      </p:sp>
      <p:sp>
        <p:nvSpPr>
          <p:cNvPr id="7" name="Text Placeholder 6"/>
          <p:cNvSpPr>
            <a:spLocks noGrp="1"/>
          </p:cNvSpPr>
          <p:nvPr>
            <p:ph type="body" sz="quarter" idx="13"/>
          </p:nvPr>
        </p:nvSpPr>
        <p:spPr>
          <a:xfrm>
            <a:off x="682427" y="4111030"/>
            <a:ext cx="23042034" cy="8496300"/>
          </a:xfrm>
          <a:prstGeom prst="rect">
            <a:avLst/>
          </a:prstGeom>
        </p:spPr>
        <p:txBody>
          <a:bodyPr>
            <a:normAutofit/>
          </a:bodyPr>
          <a:lstStyle>
            <a:lvl1pPr>
              <a:defRPr lang="en-US" sz="5600" kern="1200" dirty="0" smtClean="0">
                <a:solidFill>
                  <a:schemeClr val="tx1"/>
                </a:solidFill>
                <a:latin typeface="Arial"/>
                <a:ea typeface="+mn-ea"/>
                <a:cs typeface="Arial"/>
              </a:defRPr>
            </a:lvl1pPr>
            <a:lvl2pPr marL="566928" indent="-566928">
              <a:lnSpc>
                <a:spcPct val="100000"/>
              </a:lnSpc>
              <a:defRPr lang="en-US" sz="4800" kern="1200" dirty="0" smtClean="0">
                <a:solidFill>
                  <a:schemeClr val="tx1"/>
                </a:solidFill>
                <a:latin typeface="Arial"/>
                <a:ea typeface="ＭＳ Ｐゴシック" pitchFamily="1" charset="-128"/>
                <a:cs typeface="Arial"/>
              </a:defRPr>
            </a:lvl2pPr>
            <a:lvl3pPr marL="1243584" indent="-685800">
              <a:defRPr lang="en-US" sz="4000" kern="1200" dirty="0" smtClean="0">
                <a:solidFill>
                  <a:schemeClr val="tx1"/>
                </a:solidFill>
                <a:latin typeface="Arial"/>
                <a:ea typeface="ＭＳ Ｐゴシック" pitchFamily="1" charset="-128"/>
                <a:cs typeface="Arial"/>
              </a:defRPr>
            </a:lvl3pPr>
            <a:lvl4pPr marL="1847088" indent="-571500">
              <a:defRPr lang="en-US" sz="3600" kern="1200" dirty="0" smtClean="0">
                <a:solidFill>
                  <a:schemeClr val="tx1"/>
                </a:solidFill>
                <a:latin typeface="Arial"/>
                <a:ea typeface="ＭＳ Ｐゴシック" pitchFamily="1" charset="-128"/>
                <a:cs typeface="Arial"/>
              </a:defRPr>
            </a:lvl4pPr>
            <a:lvl5pPr>
              <a:defRPr lang="en-CA" sz="3600" kern="1200" dirty="0">
                <a:solidFill>
                  <a:schemeClr val="tx1"/>
                </a:solidFill>
                <a:latin typeface="Arial"/>
                <a:ea typeface="ＭＳ Ｐゴシック" pitchFamily="1" charset="-128"/>
                <a:cs typeface="Arial"/>
              </a:defRPr>
            </a:lvl5pPr>
          </a:lstStyle>
          <a:p>
            <a:pPr marL="0" lvl="0" indent="0" algn="l" rtl="0" eaLnBrk="1" fontAlgn="base" hangingPunct="1">
              <a:lnSpc>
                <a:spcPct val="100000"/>
              </a:lnSpc>
              <a:spcBef>
                <a:spcPts val="2400"/>
              </a:spcBef>
              <a:spcAft>
                <a:spcPts val="0"/>
              </a:spcAft>
              <a:buFont typeface="Arial" pitchFamily="34" charset="0"/>
              <a:buNone/>
            </a:pPr>
            <a:r>
              <a:rPr lang="en-US" dirty="0"/>
              <a:t>Click to edit Master text styles</a:t>
            </a:r>
          </a:p>
          <a:p>
            <a:pPr marL="546100" lvl="1" indent="-546100" algn="l" rtl="0" eaLnBrk="1" fontAlgn="base" hangingPunct="1">
              <a:lnSpc>
                <a:spcPct val="100000"/>
              </a:lnSpc>
              <a:spcBef>
                <a:spcPts val="1200"/>
              </a:spcBef>
              <a:spcAft>
                <a:spcPts val="0"/>
              </a:spcAft>
              <a:buFont typeface="Arial"/>
              <a:buChar char="•"/>
            </a:pPr>
            <a:r>
              <a:rPr lang="en-US" dirty="0"/>
              <a:t>Second level</a:t>
            </a:r>
          </a:p>
          <a:p>
            <a:pPr marL="1243584" lvl="2" indent="-685800" algn="l" rtl="0" eaLnBrk="1" fontAlgn="base" hangingPunct="1">
              <a:lnSpc>
                <a:spcPct val="100000"/>
              </a:lnSpc>
              <a:spcBef>
                <a:spcPts val="1200"/>
              </a:spcBef>
              <a:spcAft>
                <a:spcPts val="0"/>
              </a:spcAft>
              <a:buFont typeface="Calibri" pitchFamily="34" charset="0"/>
              <a:buChar char="−"/>
            </a:pPr>
            <a:r>
              <a:rPr lang="en-US" dirty="0"/>
              <a:t>Third level</a:t>
            </a:r>
          </a:p>
          <a:p>
            <a:pPr marL="1847088" lvl="3" indent="-571500" algn="l" rtl="0" eaLnBrk="1" fontAlgn="base" hangingPunct="1">
              <a:lnSpc>
                <a:spcPct val="100000"/>
              </a:lnSpc>
              <a:spcBef>
                <a:spcPts val="1200"/>
              </a:spcBef>
              <a:spcAft>
                <a:spcPts val="0"/>
              </a:spcAft>
              <a:buFont typeface="Arial"/>
              <a:buChar char="•"/>
            </a:pPr>
            <a:r>
              <a:rPr lang="en-US" dirty="0"/>
              <a:t>Fourth level</a:t>
            </a:r>
          </a:p>
          <a:p>
            <a:pPr marL="2395728" lvl="4" indent="-571500" algn="l" rtl="0" eaLnBrk="1" fontAlgn="base" hangingPunct="1">
              <a:lnSpc>
                <a:spcPct val="100000"/>
              </a:lnSpc>
              <a:spcBef>
                <a:spcPts val="1200"/>
              </a:spcBef>
              <a:spcAft>
                <a:spcPts val="1200"/>
              </a:spcAft>
              <a:buFont typeface="Calibri" pitchFamily="34" charset="0"/>
              <a:buChar char="−"/>
            </a:pPr>
            <a:r>
              <a:rPr lang="en-US" dirty="0"/>
              <a:t>Fifth level</a:t>
            </a:r>
            <a:endParaRPr lang="en-CA" dirty="0"/>
          </a:p>
        </p:txBody>
      </p:sp>
    </p:spTree>
    <p:extLst>
      <p:ext uri="{BB962C8B-B14F-4D97-AF65-F5344CB8AC3E}">
        <p14:creationId xmlns:p14="http://schemas.microsoft.com/office/powerpoint/2010/main" val="795934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Line Title and Content with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8864" y="811215"/>
            <a:ext cx="23105536" cy="1438274"/>
          </a:xfrm>
        </p:spPr>
        <p:txBody>
          <a:bodyPr vert="horz" wrap="square" lIns="91440" tIns="45720" rIns="91440" bIns="45720" numCol="1" anchor="t" anchorCtr="0" compatLnSpc="1">
            <a:prstTxWarp prst="textNoShape">
              <a:avLst/>
            </a:prstTxWarp>
            <a:normAutofit/>
          </a:bodyPr>
          <a:lstStyle>
            <a:lvl1pPr>
              <a:defRPr lang="en-US" sz="6400" dirty="0"/>
            </a:lvl1pPr>
          </a:lstStyle>
          <a:p>
            <a:pPr lvl="0"/>
            <a:r>
              <a:rPr lang="en-US" dirty="0"/>
              <a:t>Click To Edit Master Title Style</a:t>
            </a:r>
          </a:p>
        </p:txBody>
      </p:sp>
      <p:sp>
        <p:nvSpPr>
          <p:cNvPr id="5" name="Footer Placeholder 4"/>
          <p:cNvSpPr>
            <a:spLocks noGrp="1"/>
          </p:cNvSpPr>
          <p:nvPr>
            <p:ph type="ftr" sz="quarter" idx="11"/>
          </p:nvPr>
        </p:nvSpPr>
        <p:spPr>
          <a:xfrm>
            <a:off x="4673600" y="12763500"/>
            <a:ext cx="13614400" cy="952500"/>
          </a:xfrm>
          <a:prstGeom prst="rect">
            <a:avLst/>
          </a:prstGeom>
        </p:spPr>
        <p:txBody>
          <a:bodyPr anchor="ctr"/>
          <a:lstStyle>
            <a:lvl1pPr algn="ctr">
              <a:defRPr sz="3200" i="1">
                <a:solidFill>
                  <a:schemeClr val="accent2">
                    <a:lumMod val="60000"/>
                    <a:lumOff val="40000"/>
                  </a:schemeClr>
                </a:solidFill>
              </a:defRPr>
            </a:lvl1pPr>
          </a:lstStyle>
          <a:p>
            <a:endParaRPr lang="en-US" dirty="0"/>
          </a:p>
        </p:txBody>
      </p:sp>
      <p:sp>
        <p:nvSpPr>
          <p:cNvPr id="6" name="Text Placeholder 5"/>
          <p:cNvSpPr>
            <a:spLocks noGrp="1"/>
          </p:cNvSpPr>
          <p:nvPr>
            <p:ph type="body" sz="quarter" idx="12" hasCustomPrompt="1"/>
          </p:nvPr>
        </p:nvSpPr>
        <p:spPr>
          <a:xfrm>
            <a:off x="668868" y="174328"/>
            <a:ext cx="23105864" cy="635000"/>
          </a:xfrm>
          <a:prstGeom prst="rect">
            <a:avLst/>
          </a:prstGeom>
        </p:spPr>
        <p:txBody>
          <a:bodyPr anchor="ctr">
            <a:noAutofit/>
          </a:bodyPr>
          <a:lstStyle>
            <a:lvl1pPr>
              <a:defRPr lang="en-CA" sz="4800" kern="1200" dirty="0">
                <a:solidFill>
                  <a:schemeClr val="tx2"/>
                </a:solidFill>
                <a:latin typeface="Arial" pitchFamily="34" charset="0"/>
                <a:ea typeface="+mn-ea"/>
                <a:cs typeface="Arial" pitchFamily="34" charset="0"/>
              </a:defRPr>
            </a:lvl1pPr>
          </a:lstStyle>
          <a:p>
            <a:pPr marL="0" lvl="0" indent="0" algn="l" rtl="0" eaLnBrk="1" fontAlgn="base" hangingPunct="1">
              <a:lnSpc>
                <a:spcPct val="100000"/>
              </a:lnSpc>
              <a:spcBef>
                <a:spcPts val="0"/>
              </a:spcBef>
              <a:spcAft>
                <a:spcPts val="2400"/>
              </a:spcAft>
              <a:buFont typeface="Arial"/>
              <a:buNone/>
            </a:pPr>
            <a:r>
              <a:rPr lang="en-US" dirty="0"/>
              <a:t>Click To Edit Master Text Styles</a:t>
            </a:r>
            <a:endParaRPr lang="en-CA" dirty="0"/>
          </a:p>
        </p:txBody>
      </p:sp>
      <p:sp>
        <p:nvSpPr>
          <p:cNvPr id="7" name="Text Placeholder 5"/>
          <p:cNvSpPr>
            <a:spLocks noGrp="1"/>
          </p:cNvSpPr>
          <p:nvPr>
            <p:ph type="body" sz="quarter" idx="13"/>
          </p:nvPr>
        </p:nvSpPr>
        <p:spPr>
          <a:xfrm>
            <a:off x="568263" y="2105472"/>
            <a:ext cx="23206138" cy="2304256"/>
          </a:xfrm>
          <a:prstGeom prst="rect">
            <a:avLst/>
          </a:prstGeom>
        </p:spPr>
        <p:txBody>
          <a:bodyPr anchor="ctr">
            <a:normAutofit/>
          </a:bodyPr>
          <a:lstStyle>
            <a:lvl1pPr algn="ctr">
              <a:defRPr sz="4800" i="1">
                <a:solidFill>
                  <a:schemeClr val="accent1"/>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endParaRPr lang="en-CA" dirty="0"/>
          </a:p>
        </p:txBody>
      </p:sp>
      <p:sp>
        <p:nvSpPr>
          <p:cNvPr id="8" name="Text Placeholder 6"/>
          <p:cNvSpPr>
            <a:spLocks noGrp="1"/>
          </p:cNvSpPr>
          <p:nvPr>
            <p:ph type="body" sz="quarter" idx="14"/>
          </p:nvPr>
        </p:nvSpPr>
        <p:spPr>
          <a:xfrm>
            <a:off x="682427" y="4697759"/>
            <a:ext cx="23042034" cy="7909570"/>
          </a:xfrm>
          <a:prstGeom prst="rect">
            <a:avLst/>
          </a:prstGeom>
        </p:spPr>
        <p:txBody>
          <a:bodyPr>
            <a:normAutofit/>
          </a:bodyPr>
          <a:lstStyle>
            <a:lvl1pPr>
              <a:defRPr lang="en-US" sz="5600" kern="1200" dirty="0" smtClean="0">
                <a:solidFill>
                  <a:schemeClr val="tx1"/>
                </a:solidFill>
                <a:latin typeface="Arial"/>
                <a:ea typeface="+mn-ea"/>
                <a:cs typeface="Arial"/>
              </a:defRPr>
            </a:lvl1pPr>
            <a:lvl2pPr marL="566928" indent="-566928">
              <a:lnSpc>
                <a:spcPct val="100000"/>
              </a:lnSpc>
              <a:defRPr lang="en-US" sz="4800" kern="1200" dirty="0" smtClean="0">
                <a:solidFill>
                  <a:schemeClr val="tx1"/>
                </a:solidFill>
                <a:latin typeface="Arial"/>
                <a:ea typeface="ＭＳ Ｐゴシック" pitchFamily="1" charset="-128"/>
                <a:cs typeface="Arial"/>
              </a:defRPr>
            </a:lvl2pPr>
            <a:lvl3pPr marL="1243584" indent="-685800">
              <a:defRPr lang="en-US" sz="4000" kern="1200" dirty="0" smtClean="0">
                <a:solidFill>
                  <a:schemeClr val="tx1"/>
                </a:solidFill>
                <a:latin typeface="Arial"/>
                <a:ea typeface="ＭＳ Ｐゴシック" pitchFamily="1" charset="-128"/>
                <a:cs typeface="Arial"/>
              </a:defRPr>
            </a:lvl3pPr>
            <a:lvl4pPr marL="1847088" indent="-571500">
              <a:defRPr lang="en-US" sz="3600" kern="1200" dirty="0" smtClean="0">
                <a:solidFill>
                  <a:schemeClr val="tx1"/>
                </a:solidFill>
                <a:latin typeface="Arial"/>
                <a:ea typeface="ＭＳ Ｐゴシック" pitchFamily="1" charset="-128"/>
                <a:cs typeface="Arial"/>
              </a:defRPr>
            </a:lvl4pPr>
            <a:lvl5pPr>
              <a:defRPr lang="en-CA" sz="3600" kern="1200" dirty="0">
                <a:solidFill>
                  <a:schemeClr val="tx1"/>
                </a:solidFill>
                <a:latin typeface="Arial"/>
                <a:ea typeface="ＭＳ Ｐゴシック" pitchFamily="1" charset="-128"/>
                <a:cs typeface="Arial"/>
              </a:defRPr>
            </a:lvl5pPr>
          </a:lstStyle>
          <a:p>
            <a:pPr marL="0" lvl="0" indent="0" algn="l" rtl="0" eaLnBrk="1" fontAlgn="base" hangingPunct="1">
              <a:lnSpc>
                <a:spcPct val="100000"/>
              </a:lnSpc>
              <a:spcBef>
                <a:spcPts val="2400"/>
              </a:spcBef>
              <a:spcAft>
                <a:spcPts val="0"/>
              </a:spcAft>
              <a:buFont typeface="Arial" pitchFamily="34" charset="0"/>
              <a:buNone/>
            </a:pPr>
            <a:r>
              <a:rPr lang="en-US" dirty="0"/>
              <a:t>Click to edit Master text styles</a:t>
            </a:r>
          </a:p>
          <a:p>
            <a:pPr marL="546100" lvl="1" indent="-546100" algn="l" rtl="0" eaLnBrk="1" fontAlgn="base" hangingPunct="1">
              <a:lnSpc>
                <a:spcPct val="100000"/>
              </a:lnSpc>
              <a:spcBef>
                <a:spcPts val="1200"/>
              </a:spcBef>
              <a:spcAft>
                <a:spcPts val="0"/>
              </a:spcAft>
              <a:buFont typeface="Arial"/>
              <a:buChar char="•"/>
            </a:pPr>
            <a:r>
              <a:rPr lang="en-US" dirty="0"/>
              <a:t>Second level</a:t>
            </a:r>
          </a:p>
          <a:p>
            <a:pPr marL="1243584" lvl="2" indent="-685800" algn="l" rtl="0" eaLnBrk="1" fontAlgn="base" hangingPunct="1">
              <a:lnSpc>
                <a:spcPct val="100000"/>
              </a:lnSpc>
              <a:spcBef>
                <a:spcPts val="1200"/>
              </a:spcBef>
              <a:spcAft>
                <a:spcPts val="0"/>
              </a:spcAft>
              <a:buFont typeface="Calibri" pitchFamily="34" charset="0"/>
              <a:buChar char="−"/>
            </a:pPr>
            <a:r>
              <a:rPr lang="en-US" dirty="0"/>
              <a:t>Third level</a:t>
            </a:r>
          </a:p>
          <a:p>
            <a:pPr marL="1847088" lvl="3" indent="-571500" algn="l" rtl="0" eaLnBrk="1" fontAlgn="base" hangingPunct="1">
              <a:lnSpc>
                <a:spcPct val="100000"/>
              </a:lnSpc>
              <a:spcBef>
                <a:spcPts val="1200"/>
              </a:spcBef>
              <a:spcAft>
                <a:spcPts val="0"/>
              </a:spcAft>
              <a:buFont typeface="Arial"/>
              <a:buChar char="•"/>
            </a:pPr>
            <a:r>
              <a:rPr lang="en-US" dirty="0"/>
              <a:t>Fourth level</a:t>
            </a:r>
          </a:p>
          <a:p>
            <a:pPr marL="2395728" lvl="4" indent="-571500" algn="l" rtl="0" eaLnBrk="1" fontAlgn="base" hangingPunct="1">
              <a:lnSpc>
                <a:spcPct val="100000"/>
              </a:lnSpc>
              <a:spcBef>
                <a:spcPts val="1200"/>
              </a:spcBef>
              <a:spcAft>
                <a:spcPts val="1200"/>
              </a:spcAft>
              <a:buFont typeface="Calibri" pitchFamily="34" charset="0"/>
              <a:buChar char="−"/>
            </a:pPr>
            <a:r>
              <a:rPr lang="en-US" dirty="0"/>
              <a:t>Fifth level</a:t>
            </a:r>
            <a:endParaRPr lang="en-CA" dirty="0"/>
          </a:p>
        </p:txBody>
      </p:sp>
    </p:spTree>
    <p:extLst>
      <p:ext uri="{BB962C8B-B14F-4D97-AF65-F5344CB8AC3E}">
        <p14:creationId xmlns:p14="http://schemas.microsoft.com/office/powerpoint/2010/main" val="5023333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1807959" y="2025651"/>
            <a:ext cx="10561174" cy="10592990"/>
          </a:xfrm>
          <a:prstGeom prst="rect">
            <a:avLst/>
          </a:prstGeom>
        </p:spPr>
        <p:txBody>
          <a:bodyPr/>
          <a:lstStyle>
            <a:lvl1pPr>
              <a:defRPr>
                <a:solidFill>
                  <a:schemeClr val="tx1"/>
                </a:solidFill>
              </a:defRPr>
            </a:lvl1pPr>
            <a:lvl2pPr marL="0">
              <a:lnSpc>
                <a:spcPct val="100000"/>
              </a:lnSpc>
              <a:spcAft>
                <a:spcPts val="0"/>
              </a:spcAft>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10" name="Text Placeholder 8"/>
          <p:cNvSpPr>
            <a:spLocks noGrp="1"/>
          </p:cNvSpPr>
          <p:nvPr>
            <p:ph type="body" sz="quarter" idx="14"/>
          </p:nvPr>
        </p:nvSpPr>
        <p:spPr>
          <a:xfrm>
            <a:off x="670721" y="2025651"/>
            <a:ext cx="10561174" cy="10592990"/>
          </a:xfrm>
          <a:prstGeom prst="rect">
            <a:avLst/>
          </a:prstGeom>
        </p:spPr>
        <p:txBody>
          <a:bodyPr/>
          <a:lstStyle>
            <a:lvl1pPr>
              <a:defRPr>
                <a:solidFill>
                  <a:schemeClr val="tx1"/>
                </a:solidFill>
              </a:defRPr>
            </a:lvl1pPr>
            <a:lvl2pPr marL="0">
              <a:lnSpc>
                <a:spcPct val="100000"/>
              </a:lnSpc>
              <a:spcAft>
                <a:spcPts val="0"/>
              </a:spcAft>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7" name="Text Placeholder 5"/>
          <p:cNvSpPr>
            <a:spLocks noGrp="1"/>
          </p:cNvSpPr>
          <p:nvPr>
            <p:ph type="body" sz="quarter" idx="11" hasCustomPrompt="1"/>
          </p:nvPr>
        </p:nvSpPr>
        <p:spPr>
          <a:xfrm>
            <a:off x="670720" y="38100"/>
            <a:ext cx="23042560" cy="620960"/>
          </a:xfrm>
          <a:prstGeom prst="rect">
            <a:avLst/>
          </a:prstGeom>
        </p:spPr>
        <p:txBody>
          <a:bodyPr anchor="ctr">
            <a:noAutofit/>
          </a:bodyPr>
          <a:lstStyle>
            <a:lvl1pPr marL="0" indent="0">
              <a:buNone/>
              <a:defRPr lang="en-US" sz="4800" kern="1200" dirty="0" smtClean="0">
                <a:solidFill>
                  <a:schemeClr val="tx2"/>
                </a:solidFill>
                <a:latin typeface="Arial" pitchFamily="34" charset="0"/>
                <a:ea typeface="+mn-ea"/>
                <a:cs typeface="Arial" pitchFamily="34" charset="0"/>
              </a:defRPr>
            </a:lvl1pPr>
            <a:lvl2pPr>
              <a:defRPr sz="3600">
                <a:solidFill>
                  <a:schemeClr val="tx2"/>
                </a:solidFill>
              </a:defRPr>
            </a:lvl2pPr>
            <a:lvl3pPr>
              <a:defRPr sz="3600">
                <a:solidFill>
                  <a:schemeClr val="tx2"/>
                </a:solidFill>
              </a:defRPr>
            </a:lvl3pPr>
            <a:lvl4pPr>
              <a:defRPr sz="3600">
                <a:solidFill>
                  <a:schemeClr val="tx2"/>
                </a:solidFill>
              </a:defRPr>
            </a:lvl4pPr>
            <a:lvl5pPr>
              <a:defRPr sz="3600">
                <a:solidFill>
                  <a:schemeClr val="tx2"/>
                </a:solidFill>
              </a:defRPr>
            </a:lvl5pPr>
          </a:lstStyle>
          <a:p>
            <a:pPr marL="0" lvl="0" indent="0" algn="l" rtl="0" eaLnBrk="1" fontAlgn="base" hangingPunct="1">
              <a:lnSpc>
                <a:spcPct val="100000"/>
              </a:lnSpc>
              <a:spcBef>
                <a:spcPts val="0"/>
              </a:spcBef>
              <a:spcAft>
                <a:spcPts val="2400"/>
              </a:spcAft>
              <a:buFont typeface="Arial"/>
              <a:buNone/>
            </a:pPr>
            <a:r>
              <a:rPr lang="en-US" dirty="0"/>
              <a:t>Click To Edit Master Text Styles</a:t>
            </a:r>
          </a:p>
        </p:txBody>
      </p:sp>
      <p:sp>
        <p:nvSpPr>
          <p:cNvPr id="11" name="Title 6"/>
          <p:cNvSpPr>
            <a:spLocks noGrp="1"/>
          </p:cNvSpPr>
          <p:nvPr>
            <p:ph type="title" hasCustomPrompt="1"/>
          </p:nvPr>
        </p:nvSpPr>
        <p:spPr>
          <a:xfrm>
            <a:off x="668869" y="665313"/>
            <a:ext cx="23044414" cy="1450974"/>
          </a:xfrm>
        </p:spPr>
        <p:txBody>
          <a:bodyPr vert="horz" wrap="square" lIns="91440" tIns="45720" rIns="91440" bIns="45720" numCol="1" anchor="t" anchorCtr="0" compatLnSpc="1">
            <a:prstTxWarp prst="textNoShape">
              <a:avLst/>
            </a:prstTxWarp>
            <a:normAutofit/>
          </a:bodyPr>
          <a:lstStyle>
            <a:lvl1pPr>
              <a:defRPr lang="nl-NL" sz="7200" dirty="0"/>
            </a:lvl1pPr>
          </a:lstStyle>
          <a:p>
            <a:pPr lvl="0"/>
            <a:r>
              <a:rPr lang="en-US" dirty="0"/>
              <a:t>Click To Edit Master Title Style</a:t>
            </a:r>
            <a:endParaRPr lang="nl-NL" dirty="0"/>
          </a:p>
        </p:txBody>
      </p:sp>
    </p:spTree>
    <p:extLst>
      <p:ext uri="{BB962C8B-B14F-4D97-AF65-F5344CB8AC3E}">
        <p14:creationId xmlns:p14="http://schemas.microsoft.com/office/powerpoint/2010/main" val="14370200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text 2 columns">
    <p:spTree>
      <p:nvGrpSpPr>
        <p:cNvPr id="1" name=""/>
        <p:cNvGrpSpPr/>
        <p:nvPr/>
      </p:nvGrpSpPr>
      <p:grpSpPr>
        <a:xfrm>
          <a:off x="0" y="0"/>
          <a:ext cx="0" cy="0"/>
          <a:chOff x="0" y="0"/>
          <a:chExt cx="0" cy="0"/>
        </a:xfrm>
      </p:grpSpPr>
      <p:sp>
        <p:nvSpPr>
          <p:cNvPr id="12" name="Text Placeholder 9"/>
          <p:cNvSpPr>
            <a:spLocks noGrp="1"/>
          </p:cNvSpPr>
          <p:nvPr>
            <p:ph type="body" sz="quarter" idx="11"/>
          </p:nvPr>
        </p:nvSpPr>
        <p:spPr>
          <a:xfrm>
            <a:off x="11806769" y="2025651"/>
            <a:ext cx="10370342" cy="10592990"/>
          </a:xfrm>
          <a:prstGeom prst="rect">
            <a:avLst/>
          </a:prstGeom>
        </p:spPr>
        <p:txBody>
          <a:bodyPr>
            <a:normAutofit/>
          </a:bodyPr>
          <a:lstStyle>
            <a:lvl1pPr algn="l" rtl="0" eaLnBrk="1" fontAlgn="base" hangingPunct="1">
              <a:lnSpc>
                <a:spcPct val="100000"/>
              </a:lnSpc>
              <a:spcAft>
                <a:spcPts val="0"/>
              </a:spcAft>
              <a:defRPr lang="en-US" sz="5600" kern="1200" dirty="0" smtClean="0">
                <a:solidFill>
                  <a:schemeClr val="tx1"/>
                </a:solidFill>
                <a:latin typeface="Arial" pitchFamily="34" charset="0"/>
                <a:ea typeface="+mn-ea"/>
                <a:cs typeface="+mn-cs"/>
              </a:defRPr>
            </a:lvl1pPr>
            <a:lvl2pPr marL="0" indent="-566928" algn="l" rtl="0" eaLnBrk="1" fontAlgn="base" hangingPunct="1">
              <a:lnSpc>
                <a:spcPct val="100000"/>
              </a:lnSpc>
              <a:spcAft>
                <a:spcPts val="0"/>
              </a:spcAft>
              <a:defRPr lang="en-US" sz="4800" kern="1200" dirty="0" smtClean="0">
                <a:solidFill>
                  <a:schemeClr val="tx1"/>
                </a:solidFill>
                <a:latin typeface="Arial" pitchFamily="34" charset="0"/>
                <a:ea typeface="ＭＳ Ｐゴシック" pitchFamily="1" charset="-128"/>
                <a:cs typeface="+mn-cs"/>
              </a:defRPr>
            </a:lvl2pPr>
            <a:lvl3pPr marL="1243584" indent="-685800" algn="l" rtl="0" eaLnBrk="1" fontAlgn="base" hangingPunct="1">
              <a:lnSpc>
                <a:spcPct val="100000"/>
              </a:lnSpc>
              <a:spcAft>
                <a:spcPts val="0"/>
              </a:spcAft>
              <a:defRPr lang="en-US" sz="4000" kern="1200" dirty="0" smtClean="0">
                <a:solidFill>
                  <a:schemeClr val="tx1"/>
                </a:solidFill>
                <a:latin typeface="Arial" pitchFamily="34" charset="0"/>
                <a:ea typeface="ＭＳ Ｐゴシック" pitchFamily="1" charset="-128"/>
                <a:cs typeface="+mn-cs"/>
              </a:defRPr>
            </a:lvl3pPr>
            <a:lvl4pPr marL="1847088" indent="-571500" algn="l" rtl="0" eaLnBrk="1" fontAlgn="base" hangingPunct="1">
              <a:lnSpc>
                <a:spcPct val="100000"/>
              </a:lnSpc>
              <a:spcAft>
                <a:spcPts val="0"/>
              </a:spcAft>
              <a:defRPr lang="en-US" sz="3600" kern="1200" dirty="0" smtClean="0">
                <a:solidFill>
                  <a:schemeClr val="tx1"/>
                </a:solidFill>
                <a:latin typeface="Arial" pitchFamily="34" charset="0"/>
                <a:ea typeface="ＭＳ Ｐゴシック" pitchFamily="1" charset="-128"/>
                <a:cs typeface="+mn-cs"/>
              </a:defRPr>
            </a:lvl4pPr>
            <a:lvl5pPr marL="2578608" indent="-571500" algn="l" rtl="0" eaLnBrk="1" fontAlgn="base" hangingPunct="1">
              <a:lnSpc>
                <a:spcPct val="100000"/>
              </a:lnSpc>
              <a:spcAft>
                <a:spcPts val="0"/>
              </a:spcAft>
              <a:defRPr lang="nl-NL" sz="3600" kern="1200" dirty="0">
                <a:solidFill>
                  <a:schemeClr val="tx1"/>
                </a:solidFill>
                <a:latin typeface="Arial" pitchFamily="34" charset="0"/>
                <a:ea typeface="ＭＳ Ｐゴシック" pitchFamily="1" charset="-128"/>
                <a:cs typeface="+mn-cs"/>
              </a:defRPr>
            </a:lvl5pPr>
          </a:lstStyle>
          <a:p>
            <a:pPr marL="0" lvl="0" indent="0" algn="l" rtl="0" eaLnBrk="1" fontAlgn="base" hangingPunct="1">
              <a:lnSpc>
                <a:spcPct val="100000"/>
              </a:lnSpc>
              <a:spcBef>
                <a:spcPts val="2400"/>
              </a:spcBef>
              <a:spcAft>
                <a:spcPts val="0"/>
              </a:spcAft>
              <a:buFont typeface="Arial"/>
              <a:buNone/>
            </a:pPr>
            <a:r>
              <a:rPr lang="en-US" dirty="0"/>
              <a:t>Click to edit Master text styles</a:t>
            </a:r>
          </a:p>
          <a:p>
            <a:pPr marL="0" lvl="1" indent="-566928" algn="l" rtl="0" eaLnBrk="1" fontAlgn="base" hangingPunct="1">
              <a:lnSpc>
                <a:spcPct val="100000"/>
              </a:lnSpc>
              <a:spcBef>
                <a:spcPts val="1200"/>
              </a:spcBef>
              <a:spcAft>
                <a:spcPts val="0"/>
              </a:spcAft>
              <a:buSzPct val="85000"/>
              <a:buFont typeface="Arial"/>
              <a:buChar char="•"/>
            </a:pPr>
            <a:r>
              <a:rPr lang="en-US" dirty="0"/>
              <a:t>Second level</a:t>
            </a:r>
          </a:p>
          <a:p>
            <a:pPr marL="1243584" lvl="2" indent="-685800" algn="l" rtl="0" eaLnBrk="1" fontAlgn="base" hangingPunct="1">
              <a:lnSpc>
                <a:spcPct val="100000"/>
              </a:lnSpc>
              <a:spcBef>
                <a:spcPts val="1200"/>
              </a:spcBef>
              <a:spcAft>
                <a:spcPts val="0"/>
              </a:spcAft>
              <a:buSzPct val="85000"/>
              <a:buFont typeface="Calibri" pitchFamily="34" charset="0"/>
              <a:buChar char="−"/>
            </a:pPr>
            <a:r>
              <a:rPr lang="en-US" dirty="0"/>
              <a:t>Third level</a:t>
            </a:r>
          </a:p>
          <a:p>
            <a:pPr marL="1847088" lvl="3" indent="-571500" algn="l" rtl="0" eaLnBrk="1" fontAlgn="base" hangingPunct="1">
              <a:lnSpc>
                <a:spcPct val="100000"/>
              </a:lnSpc>
              <a:spcBef>
                <a:spcPts val="1200"/>
              </a:spcBef>
              <a:spcAft>
                <a:spcPts val="0"/>
              </a:spcAft>
              <a:buSzPct val="85000"/>
              <a:buFont typeface="Arial"/>
              <a:buChar char="•"/>
            </a:pPr>
            <a:r>
              <a:rPr lang="en-US" dirty="0"/>
              <a:t>Fourth level</a:t>
            </a:r>
          </a:p>
          <a:p>
            <a:pPr marL="2578608" lvl="4" indent="-571500" algn="l" rtl="0" eaLnBrk="1" fontAlgn="base" hangingPunct="1">
              <a:lnSpc>
                <a:spcPct val="100000"/>
              </a:lnSpc>
              <a:spcBef>
                <a:spcPts val="1200"/>
              </a:spcBef>
              <a:spcAft>
                <a:spcPts val="0"/>
              </a:spcAft>
              <a:buSzPct val="85000"/>
              <a:buFont typeface="Calibri" pitchFamily="34" charset="0"/>
              <a:buChar char="−"/>
            </a:pPr>
            <a:r>
              <a:rPr lang="en-US" dirty="0"/>
              <a:t>Fifth level</a:t>
            </a:r>
            <a:endParaRPr lang="nl-NL" dirty="0"/>
          </a:p>
        </p:txBody>
      </p:sp>
      <p:sp>
        <p:nvSpPr>
          <p:cNvPr id="16" name="Picture Placeholder 15"/>
          <p:cNvSpPr>
            <a:spLocks noGrp="1"/>
          </p:cNvSpPr>
          <p:nvPr>
            <p:ph type="pic" sz="quarter" idx="12"/>
          </p:nvPr>
        </p:nvSpPr>
        <p:spPr>
          <a:xfrm>
            <a:off x="668869" y="2025599"/>
            <a:ext cx="10563026" cy="10592990"/>
          </a:xfrm>
          <a:prstGeom prst="rect">
            <a:avLst/>
          </a:prstGeom>
          <a:effectLst/>
        </p:spPr>
        <p:txBody>
          <a:bodyPr rtlCol="0">
            <a:normAutofit/>
          </a:bodyPr>
          <a:lstStyle>
            <a:lvl1pPr>
              <a:defRPr sz="4000">
                <a:effectLst/>
              </a:defRPr>
            </a:lvl1pPr>
          </a:lstStyle>
          <a:p>
            <a:pPr lvl="0"/>
            <a:r>
              <a:rPr lang="en-US" noProof="0" dirty="0"/>
              <a:t>Drag picture to placeholder or click icon to add</a:t>
            </a:r>
            <a:endParaRPr lang="nl-NL" noProof="0" dirty="0"/>
          </a:p>
        </p:txBody>
      </p:sp>
      <p:sp>
        <p:nvSpPr>
          <p:cNvPr id="7" name="Text Placeholder 5"/>
          <p:cNvSpPr>
            <a:spLocks noGrp="1"/>
          </p:cNvSpPr>
          <p:nvPr>
            <p:ph type="body" sz="quarter" idx="13"/>
          </p:nvPr>
        </p:nvSpPr>
        <p:spPr>
          <a:xfrm>
            <a:off x="670720" y="38100"/>
            <a:ext cx="23103680" cy="620960"/>
          </a:xfrm>
          <a:prstGeom prst="rect">
            <a:avLst/>
          </a:prstGeom>
        </p:spPr>
        <p:txBody>
          <a:bodyPr anchor="ctr">
            <a:noAutofit/>
          </a:bodyPr>
          <a:lstStyle>
            <a:lvl1pPr marL="0" indent="0">
              <a:buNone/>
              <a:defRPr lang="en-US" sz="4800" kern="1200" dirty="0" smtClean="0">
                <a:solidFill>
                  <a:schemeClr val="tx2"/>
                </a:solidFill>
                <a:latin typeface="Arial" pitchFamily="34" charset="0"/>
                <a:ea typeface="+mn-ea"/>
                <a:cs typeface="Arial" pitchFamily="34" charset="0"/>
              </a:defRPr>
            </a:lvl1pPr>
            <a:lvl2pPr>
              <a:defRPr sz="3600">
                <a:solidFill>
                  <a:schemeClr val="tx2"/>
                </a:solidFill>
              </a:defRPr>
            </a:lvl2pPr>
            <a:lvl3pPr>
              <a:defRPr sz="3600">
                <a:solidFill>
                  <a:schemeClr val="tx2"/>
                </a:solidFill>
              </a:defRPr>
            </a:lvl3pPr>
            <a:lvl4pPr>
              <a:defRPr sz="3600">
                <a:solidFill>
                  <a:schemeClr val="tx2"/>
                </a:solidFill>
              </a:defRPr>
            </a:lvl4pPr>
            <a:lvl5pPr>
              <a:defRPr sz="3600">
                <a:solidFill>
                  <a:schemeClr val="tx2"/>
                </a:solidFill>
              </a:defRPr>
            </a:lvl5pPr>
          </a:lstStyle>
          <a:p>
            <a:pPr marL="0" lvl="0" indent="0" algn="l" rtl="0" eaLnBrk="1" fontAlgn="base" hangingPunct="1">
              <a:lnSpc>
                <a:spcPct val="100000"/>
              </a:lnSpc>
              <a:spcBef>
                <a:spcPts val="0"/>
              </a:spcBef>
              <a:spcAft>
                <a:spcPts val="2400"/>
              </a:spcAft>
              <a:buFont typeface="Arial"/>
              <a:buNone/>
            </a:pPr>
            <a:r>
              <a:rPr lang="en-US" dirty="0"/>
              <a:t>Click to edit Master text styles</a:t>
            </a:r>
          </a:p>
        </p:txBody>
      </p:sp>
      <p:sp>
        <p:nvSpPr>
          <p:cNvPr id="8" name="Title 6"/>
          <p:cNvSpPr>
            <a:spLocks noGrp="1"/>
          </p:cNvSpPr>
          <p:nvPr>
            <p:ph type="title" hasCustomPrompt="1"/>
          </p:nvPr>
        </p:nvSpPr>
        <p:spPr>
          <a:xfrm>
            <a:off x="668869" y="665313"/>
            <a:ext cx="23105534" cy="1450974"/>
          </a:xfrm>
        </p:spPr>
        <p:txBody>
          <a:bodyPr vert="horz" wrap="square" lIns="91440" tIns="45720" rIns="91440" bIns="45720" numCol="1" anchor="t" anchorCtr="0" compatLnSpc="1">
            <a:prstTxWarp prst="textNoShape">
              <a:avLst/>
            </a:prstTxWarp>
            <a:normAutofit/>
          </a:bodyPr>
          <a:lstStyle>
            <a:lvl1pPr>
              <a:defRPr lang="nl-NL" sz="7200" dirty="0"/>
            </a:lvl1pPr>
          </a:lstStyle>
          <a:p>
            <a:pPr lvl="0"/>
            <a:r>
              <a:rPr lang="en-US" dirty="0"/>
              <a:t>Click To Edit Master Title Style</a:t>
            </a:r>
            <a:endParaRPr lang="nl-NL" dirty="0"/>
          </a:p>
        </p:txBody>
      </p:sp>
    </p:spTree>
    <p:extLst>
      <p:ext uri="{BB962C8B-B14F-4D97-AF65-F5344CB8AC3E}">
        <p14:creationId xmlns:p14="http://schemas.microsoft.com/office/powerpoint/2010/main" val="18352884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28800" y="2249489"/>
            <a:ext cx="20726400" cy="2724150"/>
          </a:xfrm>
        </p:spPr>
        <p:txBody>
          <a:bodyPr anchor="ctr">
            <a:normAutofit/>
          </a:bodyPr>
          <a:lstStyle>
            <a:lvl1pPr algn="ctr">
              <a:defRPr sz="6400" b="1" cap="none" baseline="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1926168" y="5705873"/>
            <a:ext cx="20726400" cy="4657330"/>
          </a:xfrm>
          <a:prstGeom prst="rect">
            <a:avLst/>
          </a:prstGeom>
        </p:spPr>
        <p:txBody>
          <a:bodyPr anchor="ctr">
            <a:normAutofit/>
          </a:bodyPr>
          <a:lstStyle>
            <a:lvl1pPr marL="0" indent="0" algn="ctr">
              <a:buNone/>
              <a:defRPr sz="4800">
                <a:solidFill>
                  <a:schemeClr val="accent3"/>
                </a:solidFill>
              </a:defRPr>
            </a:lvl1pPr>
            <a:lvl2pPr marL="914400" indent="0">
              <a:buNone/>
              <a:defRPr sz="3600"/>
            </a:lvl2pPr>
            <a:lvl3pPr marL="1828800" indent="0">
              <a:buNone/>
              <a:defRPr sz="3200"/>
            </a:lvl3pPr>
            <a:lvl4pPr marL="2743200" indent="0">
              <a:buNone/>
              <a:defRPr sz="2800"/>
            </a:lvl4pPr>
            <a:lvl5pPr marL="3657600" indent="0">
              <a:buNone/>
              <a:defRPr sz="2800"/>
            </a:lvl5pPr>
            <a:lvl6pPr marL="4572000" indent="0">
              <a:buNone/>
              <a:defRPr sz="2800"/>
            </a:lvl6pPr>
            <a:lvl7pPr marL="5486400" indent="0">
              <a:buNone/>
              <a:defRPr sz="2800"/>
            </a:lvl7pPr>
            <a:lvl8pPr marL="6400800" indent="0">
              <a:buNone/>
              <a:defRPr sz="2800"/>
            </a:lvl8pPr>
            <a:lvl9pPr marL="7315200" indent="0">
              <a:buNone/>
              <a:defRPr sz="2800"/>
            </a:lvl9pPr>
          </a:lstStyle>
          <a:p>
            <a:pPr lvl="0"/>
            <a:r>
              <a:rPr lang="en-US" dirty="0"/>
              <a:t>Click to edit Master text styles</a:t>
            </a:r>
          </a:p>
        </p:txBody>
      </p:sp>
    </p:spTree>
    <p:extLst>
      <p:ext uri="{BB962C8B-B14F-4D97-AF65-F5344CB8AC3E}">
        <p14:creationId xmlns:p14="http://schemas.microsoft.com/office/powerpoint/2010/main" val="31819473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graphicFrame>
        <p:nvGraphicFramePr>
          <p:cNvPr id="2" name="Table 1"/>
          <p:cNvGraphicFramePr>
            <a:graphicFrameLocks noGrp="1"/>
          </p:cNvGraphicFramePr>
          <p:nvPr userDrawn="1">
            <p:extLst>
              <p:ext uri="{D42A27DB-BD31-4B8C-83A1-F6EECF244321}">
                <p14:modId xmlns:p14="http://schemas.microsoft.com/office/powerpoint/2010/main" val="853345028"/>
              </p:ext>
            </p:extLst>
          </p:nvPr>
        </p:nvGraphicFramePr>
        <p:xfrm>
          <a:off x="4064000" y="1439332"/>
          <a:ext cx="16256000" cy="2225040"/>
        </p:xfrm>
        <a:graphic>
          <a:graphicData uri="http://schemas.openxmlformats.org/drawingml/2006/table">
            <a:tbl>
              <a:tblPr firstRow="1" bandRow="1">
                <a:tableStyleId>{21E4AEA4-8DFA-4A89-87EB-49C32662AFE0}</a:tableStyleId>
              </a:tblPr>
              <a:tblGrid>
                <a:gridCol w="3251200">
                  <a:extLst>
                    <a:ext uri="{9D8B030D-6E8A-4147-A177-3AD203B41FA5}">
                      <a16:colId xmlns:a16="http://schemas.microsoft.com/office/drawing/2014/main" val="2530145342"/>
                    </a:ext>
                  </a:extLst>
                </a:gridCol>
                <a:gridCol w="3251200">
                  <a:extLst>
                    <a:ext uri="{9D8B030D-6E8A-4147-A177-3AD203B41FA5}">
                      <a16:colId xmlns:a16="http://schemas.microsoft.com/office/drawing/2014/main" val="2680040765"/>
                    </a:ext>
                  </a:extLst>
                </a:gridCol>
                <a:gridCol w="3251200">
                  <a:extLst>
                    <a:ext uri="{9D8B030D-6E8A-4147-A177-3AD203B41FA5}">
                      <a16:colId xmlns:a16="http://schemas.microsoft.com/office/drawing/2014/main" val="579507606"/>
                    </a:ext>
                  </a:extLst>
                </a:gridCol>
                <a:gridCol w="3251200">
                  <a:extLst>
                    <a:ext uri="{9D8B030D-6E8A-4147-A177-3AD203B41FA5}">
                      <a16:colId xmlns:a16="http://schemas.microsoft.com/office/drawing/2014/main" val="3541208213"/>
                    </a:ext>
                  </a:extLst>
                </a:gridCol>
                <a:gridCol w="3251200">
                  <a:extLst>
                    <a:ext uri="{9D8B030D-6E8A-4147-A177-3AD203B41FA5}">
                      <a16:colId xmlns:a16="http://schemas.microsoft.com/office/drawing/2014/main" val="3257269078"/>
                    </a:ext>
                  </a:extLst>
                </a:gridCol>
              </a:tblGrid>
              <a:tr h="1280160">
                <a:tc>
                  <a:txBody>
                    <a:bodyPr/>
                    <a:lstStyle/>
                    <a:p>
                      <a:endParaRPr lang="en-US" sz="7200" dirty="0"/>
                    </a:p>
                  </a:txBody>
                  <a:tcPr marL="182880" marR="182880" marT="91440" marB="91440"/>
                </a:tc>
                <a:tc>
                  <a:txBody>
                    <a:bodyPr/>
                    <a:lstStyle/>
                    <a:p>
                      <a:endParaRPr lang="en-US" sz="7200"/>
                    </a:p>
                  </a:txBody>
                  <a:tcPr marL="182880" marR="182880" marT="91440" marB="91440"/>
                </a:tc>
                <a:tc>
                  <a:txBody>
                    <a:bodyPr/>
                    <a:lstStyle/>
                    <a:p>
                      <a:endParaRPr lang="en-US" sz="7200"/>
                    </a:p>
                  </a:txBody>
                  <a:tcPr marL="182880" marR="182880" marT="91440" marB="91440"/>
                </a:tc>
                <a:tc>
                  <a:txBody>
                    <a:bodyPr/>
                    <a:lstStyle/>
                    <a:p>
                      <a:endParaRPr lang="en-US" sz="7200"/>
                    </a:p>
                  </a:txBody>
                  <a:tcPr marL="182880" marR="182880" marT="91440" marB="91440"/>
                </a:tc>
                <a:tc>
                  <a:txBody>
                    <a:bodyPr/>
                    <a:lstStyle/>
                    <a:p>
                      <a:endParaRPr lang="en-US" sz="7200"/>
                    </a:p>
                  </a:txBody>
                  <a:tcPr marL="182880" marR="182880" marT="91440" marB="91440"/>
                </a:tc>
                <a:extLst>
                  <a:ext uri="{0D108BD9-81ED-4DB2-BD59-A6C34878D82A}">
                    <a16:rowId xmlns:a16="http://schemas.microsoft.com/office/drawing/2014/main" val="1716582311"/>
                  </a:ext>
                </a:extLst>
              </a:tr>
              <a:tr h="1280160">
                <a:tc>
                  <a:txBody>
                    <a:bodyPr/>
                    <a:lstStyle/>
                    <a:p>
                      <a:endParaRPr lang="en-US" sz="7200"/>
                    </a:p>
                  </a:txBody>
                  <a:tcPr marL="182880" marR="182880" marT="91440" marB="91440"/>
                </a:tc>
                <a:tc>
                  <a:txBody>
                    <a:bodyPr/>
                    <a:lstStyle/>
                    <a:p>
                      <a:endParaRPr lang="en-US" sz="7200"/>
                    </a:p>
                  </a:txBody>
                  <a:tcPr marL="182880" marR="182880" marT="91440" marB="91440"/>
                </a:tc>
                <a:tc>
                  <a:txBody>
                    <a:bodyPr/>
                    <a:lstStyle/>
                    <a:p>
                      <a:endParaRPr lang="en-US" sz="7200"/>
                    </a:p>
                  </a:txBody>
                  <a:tcPr marL="182880" marR="182880" marT="91440" marB="91440"/>
                </a:tc>
                <a:tc>
                  <a:txBody>
                    <a:bodyPr/>
                    <a:lstStyle/>
                    <a:p>
                      <a:endParaRPr lang="en-US" sz="7200"/>
                    </a:p>
                  </a:txBody>
                  <a:tcPr marL="182880" marR="182880" marT="91440" marB="91440"/>
                </a:tc>
                <a:tc>
                  <a:txBody>
                    <a:bodyPr/>
                    <a:lstStyle/>
                    <a:p>
                      <a:endParaRPr lang="en-US" sz="7200"/>
                    </a:p>
                  </a:txBody>
                  <a:tcPr marL="182880" marR="182880" marT="91440" marB="91440"/>
                </a:tc>
                <a:extLst>
                  <a:ext uri="{0D108BD9-81ED-4DB2-BD59-A6C34878D82A}">
                    <a16:rowId xmlns:a16="http://schemas.microsoft.com/office/drawing/2014/main" val="4145893916"/>
                  </a:ext>
                </a:extLst>
              </a:tr>
              <a:tr h="1280160">
                <a:tc>
                  <a:txBody>
                    <a:bodyPr/>
                    <a:lstStyle/>
                    <a:p>
                      <a:endParaRPr lang="en-US" sz="7200"/>
                    </a:p>
                  </a:txBody>
                  <a:tcPr marL="182880" marR="182880" marT="91440" marB="91440"/>
                </a:tc>
                <a:tc>
                  <a:txBody>
                    <a:bodyPr/>
                    <a:lstStyle/>
                    <a:p>
                      <a:endParaRPr lang="en-US" sz="7200"/>
                    </a:p>
                  </a:txBody>
                  <a:tcPr marL="182880" marR="182880" marT="91440" marB="91440"/>
                </a:tc>
                <a:tc>
                  <a:txBody>
                    <a:bodyPr/>
                    <a:lstStyle/>
                    <a:p>
                      <a:endParaRPr lang="en-US" sz="7200"/>
                    </a:p>
                  </a:txBody>
                  <a:tcPr marL="182880" marR="182880" marT="91440" marB="91440"/>
                </a:tc>
                <a:tc>
                  <a:txBody>
                    <a:bodyPr/>
                    <a:lstStyle/>
                    <a:p>
                      <a:endParaRPr lang="en-US" sz="7200"/>
                    </a:p>
                  </a:txBody>
                  <a:tcPr marL="182880" marR="182880" marT="91440" marB="91440"/>
                </a:tc>
                <a:tc>
                  <a:txBody>
                    <a:bodyPr/>
                    <a:lstStyle/>
                    <a:p>
                      <a:endParaRPr lang="en-US" sz="7200" dirty="0"/>
                    </a:p>
                  </a:txBody>
                  <a:tcPr marL="182880" marR="182880" marT="91440" marB="91440"/>
                </a:tc>
                <a:extLst>
                  <a:ext uri="{0D108BD9-81ED-4DB2-BD59-A6C34878D82A}">
                    <a16:rowId xmlns:a16="http://schemas.microsoft.com/office/drawing/2014/main" val="3186563468"/>
                  </a:ext>
                </a:extLst>
              </a:tr>
            </a:tbl>
          </a:graphicData>
        </a:graphic>
      </p:graphicFrame>
      <p:sp>
        <p:nvSpPr>
          <p:cNvPr id="3" name="Rectangle 2"/>
          <p:cNvSpPr/>
          <p:nvPr userDrawn="1"/>
        </p:nvSpPr>
        <p:spPr>
          <a:xfrm>
            <a:off x="8159552" y="7002016"/>
            <a:ext cx="3168352" cy="2592288"/>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273519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Text + Photo">
    <p:spTree>
      <p:nvGrpSpPr>
        <p:cNvPr id="1" name=""/>
        <p:cNvGrpSpPr/>
        <p:nvPr/>
      </p:nvGrpSpPr>
      <p:grpSpPr>
        <a:xfrm>
          <a:off x="0" y="0"/>
          <a:ext cx="0" cy="0"/>
          <a:chOff x="0" y="0"/>
          <a:chExt cx="0" cy="0"/>
        </a:xfrm>
      </p:grpSpPr>
      <p:sp>
        <p:nvSpPr>
          <p:cNvPr id="76" name="Rectangle"/>
          <p:cNvSpPr/>
          <p:nvPr/>
        </p:nvSpPr>
        <p:spPr>
          <a:xfrm>
            <a:off x="14473048" y="-4568"/>
            <a:ext cx="9953515" cy="13725136"/>
          </a:xfrm>
          <a:prstGeom prst="rect">
            <a:avLst/>
          </a:prstGeom>
          <a:gradFill>
            <a:gsLst>
              <a:gs pos="0">
                <a:srgbClr val="F4991A"/>
              </a:gs>
              <a:gs pos="100000">
                <a:srgbClr val="EA6334"/>
              </a:gs>
            </a:gsLst>
            <a:lin ang="8713823"/>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77" name="Conexiom-iStock-1149078028.jpg"/>
          <p:cNvSpPr>
            <a:spLocks noGrp="1"/>
          </p:cNvSpPr>
          <p:nvPr>
            <p:ph type="pic" idx="21"/>
          </p:nvPr>
        </p:nvSpPr>
        <p:spPr>
          <a:xfrm>
            <a:off x="8694347" y="1123950"/>
            <a:ext cx="16788610" cy="11204228"/>
          </a:xfrm>
          <a:prstGeom prst="rect">
            <a:avLst/>
          </a:prstGeom>
          <a:effectLst>
            <a:outerShdw blurRad="584200" dist="276661" dir="2786246" rotWithShape="0">
              <a:srgbClr val="000000">
                <a:alpha val="22209"/>
              </a:srgbClr>
            </a:outerShdw>
          </a:effectLst>
        </p:spPr>
        <p:txBody>
          <a:bodyPr lIns="91439" tIns="45719" rIns="91439" bIns="45719" anchor="t">
            <a:noAutofit/>
          </a:bodyPr>
          <a:lstStyle/>
          <a:p>
            <a:endParaRPr/>
          </a:p>
        </p:txBody>
      </p:sp>
      <p:pic>
        <p:nvPicPr>
          <p:cNvPr id="78" name="automation-authority-speaker-series-horiz-dark-RGB.png" descr="automation-authority-speaker-series-horiz-dark-RGB.png"/>
          <p:cNvPicPr>
            <a:picLocks noChangeAspect="1"/>
          </p:cNvPicPr>
          <p:nvPr/>
        </p:nvPicPr>
        <p:blipFill>
          <a:blip r:embed="rId2"/>
          <a:stretch>
            <a:fillRect/>
          </a:stretch>
        </p:blipFill>
        <p:spPr>
          <a:xfrm>
            <a:off x="969084" y="959590"/>
            <a:ext cx="4297373" cy="1582118"/>
          </a:xfrm>
          <a:prstGeom prst="rect">
            <a:avLst/>
          </a:prstGeom>
          <a:ln w="12700">
            <a:miter lim="400000"/>
          </a:ln>
        </p:spPr>
      </p:pic>
      <p:sp>
        <p:nvSpPr>
          <p:cNvPr id="79" name="Slide Title"/>
          <p:cNvSpPr txBox="1">
            <a:spLocks noGrp="1"/>
          </p:cNvSpPr>
          <p:nvPr>
            <p:ph type="body" sz="quarter" idx="22" hasCustomPrompt="1"/>
          </p:nvPr>
        </p:nvSpPr>
        <p:spPr>
          <a:xfrm>
            <a:off x="965200" y="3917950"/>
            <a:ext cx="10926502" cy="1028701"/>
          </a:xfrm>
          <a:prstGeom prst="rect">
            <a:avLst/>
          </a:prstGeom>
        </p:spPr>
        <p:txBody>
          <a:bodyPr anchor="t">
            <a:spAutoFit/>
          </a:bodyPr>
          <a:lstStyle>
            <a:lvl1pPr marL="0" indent="0">
              <a:spcBef>
                <a:spcPts val="0"/>
              </a:spcBef>
              <a:buSzTx/>
              <a:buNone/>
              <a:defRPr sz="5500">
                <a:solidFill>
                  <a:srgbClr val="F4991A"/>
                </a:solidFill>
                <a:latin typeface="Montserrat Light"/>
                <a:ea typeface="Montserrat Light"/>
                <a:cs typeface="Montserrat Light"/>
                <a:sym typeface="Montserrat Light"/>
              </a:defRPr>
            </a:lvl1pPr>
          </a:lstStyle>
          <a:p>
            <a:r>
              <a:t>Slide Title</a:t>
            </a:r>
          </a:p>
        </p:txBody>
      </p:sp>
      <p:sp>
        <p:nvSpPr>
          <p:cNvPr id="80" name="Slide Body Text or Bullets"/>
          <p:cNvSpPr txBox="1">
            <a:spLocks noGrp="1"/>
          </p:cNvSpPr>
          <p:nvPr>
            <p:ph type="body" sz="quarter" idx="23" hasCustomPrompt="1"/>
          </p:nvPr>
        </p:nvSpPr>
        <p:spPr>
          <a:xfrm>
            <a:off x="965200" y="5476226"/>
            <a:ext cx="10926502" cy="635001"/>
          </a:xfrm>
          <a:prstGeom prst="rect">
            <a:avLst/>
          </a:prstGeom>
        </p:spPr>
        <p:txBody>
          <a:bodyPr anchor="t">
            <a:spAutoFit/>
          </a:bodyPr>
          <a:lstStyle>
            <a:lvl1pPr marL="0" indent="0">
              <a:spcBef>
                <a:spcPts val="0"/>
              </a:spcBef>
              <a:buSzTx/>
              <a:buNone/>
              <a:defRPr sz="3200">
                <a:solidFill>
                  <a:srgbClr val="202C5D"/>
                </a:solidFill>
                <a:latin typeface="Montserrat Light"/>
                <a:ea typeface="Montserrat Light"/>
                <a:cs typeface="Montserrat Light"/>
                <a:sym typeface="Montserrat Light"/>
              </a:defRPr>
            </a:lvl1pPr>
          </a:lstStyle>
          <a:p>
            <a:r>
              <a:t>Slide Body Text or Bullets</a:t>
            </a:r>
          </a:p>
        </p:txBody>
      </p:sp>
      <p:pic>
        <p:nvPicPr>
          <p:cNvPr id="81" name="conexiom logo - navy_1.png" descr="conexiom logo - navy_1.png"/>
          <p:cNvPicPr>
            <a:picLocks noChangeAspect="1"/>
          </p:cNvPicPr>
          <p:nvPr/>
        </p:nvPicPr>
        <p:blipFill>
          <a:blip r:embed="rId3"/>
          <a:stretch>
            <a:fillRect/>
          </a:stretch>
        </p:blipFill>
        <p:spPr>
          <a:xfrm>
            <a:off x="19979614" y="12783042"/>
            <a:ext cx="3372961" cy="505946"/>
          </a:xfrm>
          <a:prstGeom prst="rect">
            <a:avLst/>
          </a:prstGeom>
          <a:ln w="12700">
            <a:miter lim="400000"/>
          </a:ln>
        </p:spPr>
      </p:pic>
      <p:sp>
        <p:nvSpPr>
          <p:cNvPr id="82" name="Presented by"/>
          <p:cNvSpPr txBox="1"/>
          <p:nvPr/>
        </p:nvSpPr>
        <p:spPr>
          <a:xfrm>
            <a:off x="18085012" y="12858215"/>
            <a:ext cx="1579627" cy="40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1800" b="0">
                <a:solidFill>
                  <a:srgbClr val="202C5D"/>
                </a:solidFill>
                <a:latin typeface="Montserrat Light"/>
                <a:ea typeface="Montserrat Light"/>
                <a:cs typeface="Montserrat Light"/>
                <a:sym typeface="Montserrat Light"/>
              </a:defRPr>
            </a:lvl1pPr>
          </a:lstStyle>
          <a:p>
            <a:r>
              <a:t>Presented by</a:t>
            </a:r>
          </a:p>
        </p:txBody>
      </p:sp>
      <p:sp>
        <p:nvSpPr>
          <p:cNvPr id="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losing Slide">
    <p:spTree>
      <p:nvGrpSpPr>
        <p:cNvPr id="1" name=""/>
        <p:cNvGrpSpPr/>
        <p:nvPr/>
      </p:nvGrpSpPr>
      <p:grpSpPr>
        <a:xfrm>
          <a:off x="0" y="0"/>
          <a:ext cx="0" cy="0"/>
          <a:chOff x="0" y="0"/>
          <a:chExt cx="0" cy="0"/>
        </a:xfrm>
      </p:grpSpPr>
      <p:sp>
        <p:nvSpPr>
          <p:cNvPr id="90" name="Rectangle"/>
          <p:cNvSpPr/>
          <p:nvPr/>
        </p:nvSpPr>
        <p:spPr>
          <a:xfrm>
            <a:off x="-4952" y="-4568"/>
            <a:ext cx="24393904" cy="13725136"/>
          </a:xfrm>
          <a:prstGeom prst="rect">
            <a:avLst/>
          </a:prstGeom>
          <a:gradFill>
            <a:gsLst>
              <a:gs pos="0">
                <a:srgbClr val="F4991A"/>
              </a:gs>
              <a:gs pos="100000">
                <a:srgbClr val="EA6334"/>
              </a:gs>
            </a:gsLst>
            <a:lin ang="8713823"/>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91" name="ellipse bands.png" descr="ellipse bands.png"/>
          <p:cNvPicPr>
            <a:picLocks noChangeAspect="1"/>
          </p:cNvPicPr>
          <p:nvPr/>
        </p:nvPicPr>
        <p:blipFill>
          <a:blip r:embed="rId2"/>
          <a:stretch>
            <a:fillRect/>
          </a:stretch>
        </p:blipFill>
        <p:spPr>
          <a:xfrm>
            <a:off x="382241" y="303445"/>
            <a:ext cx="23619518" cy="13766268"/>
          </a:xfrm>
          <a:prstGeom prst="rect">
            <a:avLst/>
          </a:prstGeom>
          <a:ln w="12700">
            <a:miter lim="400000"/>
          </a:ln>
        </p:spPr>
      </p:pic>
      <p:pic>
        <p:nvPicPr>
          <p:cNvPr id="92" name="AASS Lockup - White+Navy.png" descr="AASS Lockup - White+Navy.png"/>
          <p:cNvPicPr>
            <a:picLocks noChangeAspect="1"/>
          </p:cNvPicPr>
          <p:nvPr/>
        </p:nvPicPr>
        <p:blipFill>
          <a:blip r:embed="rId3"/>
          <a:stretch>
            <a:fillRect/>
          </a:stretch>
        </p:blipFill>
        <p:spPr>
          <a:xfrm>
            <a:off x="4790846" y="6065395"/>
            <a:ext cx="6434936" cy="2242368"/>
          </a:xfrm>
          <a:prstGeom prst="rect">
            <a:avLst/>
          </a:prstGeom>
          <a:ln w="12700">
            <a:miter lim="400000"/>
          </a:ln>
        </p:spPr>
      </p:pic>
      <p:sp>
        <p:nvSpPr>
          <p:cNvPr id="93" name="Thank You"/>
          <p:cNvSpPr txBox="1">
            <a:spLocks noGrp="1"/>
          </p:cNvSpPr>
          <p:nvPr>
            <p:ph type="body" sz="quarter" idx="21" hasCustomPrompt="1"/>
          </p:nvPr>
        </p:nvSpPr>
        <p:spPr>
          <a:xfrm>
            <a:off x="13158218" y="6297578"/>
            <a:ext cx="6570319" cy="1778001"/>
          </a:xfrm>
          <a:prstGeom prst="rect">
            <a:avLst/>
          </a:prstGeom>
        </p:spPr>
        <p:txBody>
          <a:bodyPr>
            <a:spAutoFit/>
          </a:bodyPr>
          <a:lstStyle>
            <a:lvl1pPr marL="0" indent="0">
              <a:spcBef>
                <a:spcPts val="0"/>
              </a:spcBef>
              <a:buSzTx/>
              <a:buNone/>
              <a:defRPr sz="10000">
                <a:solidFill>
                  <a:srgbClr val="202C5D"/>
                </a:solidFill>
                <a:latin typeface="Montserrat Light"/>
                <a:ea typeface="Montserrat Light"/>
                <a:cs typeface="Montserrat Light"/>
                <a:sym typeface="Montserrat Light"/>
              </a:defRPr>
            </a:lvl1pPr>
          </a:lstStyle>
          <a:p>
            <a:r>
              <a:t>Closing Text</a:t>
            </a:r>
          </a:p>
        </p:txBody>
      </p:sp>
      <p:sp>
        <p:nvSpPr>
          <p:cNvPr id="94" name="Line"/>
          <p:cNvSpPr/>
          <p:nvPr/>
        </p:nvSpPr>
        <p:spPr>
          <a:xfrm flipV="1">
            <a:off x="12191999" y="5278458"/>
            <a:ext cx="1" cy="3816242"/>
          </a:xfrm>
          <a:prstGeom prst="line">
            <a:avLst/>
          </a:prstGeom>
          <a:ln w="25400">
            <a:solidFill>
              <a:srgbClr val="FFFFFF">
                <a:alpha val="72730"/>
              </a:srgbClr>
            </a:solidFill>
            <a:miter lim="400000"/>
          </a:ln>
        </p:spPr>
        <p:txBody>
          <a:bodyPr lIns="50800" tIns="50800" rIns="50800" bIns="50800" anchor="ctr"/>
          <a:lstStyle/>
          <a:p>
            <a:endParaRPr/>
          </a:p>
        </p:txBody>
      </p:sp>
      <p:pic>
        <p:nvPicPr>
          <p:cNvPr id="95" name="conexiom logo - navy_1.png" descr="conexiom logo - navy_1.png"/>
          <p:cNvPicPr>
            <a:picLocks noChangeAspect="1"/>
          </p:cNvPicPr>
          <p:nvPr/>
        </p:nvPicPr>
        <p:blipFill>
          <a:blip r:embed="rId4"/>
          <a:stretch>
            <a:fillRect/>
          </a:stretch>
        </p:blipFill>
        <p:spPr>
          <a:xfrm>
            <a:off x="10505519" y="12783042"/>
            <a:ext cx="3372962" cy="505946"/>
          </a:xfrm>
          <a:prstGeom prst="rect">
            <a:avLst/>
          </a:prstGeom>
          <a:ln w="12700">
            <a:miter lim="400000"/>
          </a:ln>
        </p:spPr>
      </p:pic>
      <p:sp>
        <p:nvSpPr>
          <p:cNvPr id="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103" name="Title Text"/>
          <p:cNvSpPr txBox="1">
            <a:spLocks noGrp="1"/>
          </p:cNvSpPr>
          <p:nvPr>
            <p:ph type="title"/>
          </p:nvPr>
        </p:nvSpPr>
        <p:spPr>
          <a:prstGeom prst="rect">
            <a:avLst/>
          </a:prstGeom>
        </p:spPr>
        <p:txBody>
          <a:bodyPr/>
          <a:lstStyle>
            <a:lvl1pPr>
              <a:defRPr sz="10000">
                <a:gradFill flip="none" rotWithShape="1">
                  <a:gsLst>
                    <a:gs pos="0">
                      <a:srgbClr val="F4991A"/>
                    </a:gs>
                    <a:gs pos="100000">
                      <a:srgbClr val="EA6334"/>
                    </a:gs>
                  </a:gsLst>
                  <a:lin ang="5400000" scaled="0"/>
                </a:gradFill>
                <a:latin typeface="Montserrat Light"/>
                <a:ea typeface="Montserrat Light"/>
                <a:cs typeface="Montserrat Light"/>
                <a:sym typeface="Montserrat Light"/>
              </a:defRPr>
            </a:lvl1pPr>
          </a:lstStyle>
          <a:p>
            <a:r>
              <a:t>Title Text</a:t>
            </a:r>
          </a:p>
        </p:txBody>
      </p:sp>
      <p:sp>
        <p:nvSpPr>
          <p:cNvPr id="104" name="Body Level One…"/>
          <p:cNvSpPr txBox="1">
            <a:spLocks noGrp="1"/>
          </p:cNvSpPr>
          <p:nvPr>
            <p:ph type="body" idx="1"/>
          </p:nvPr>
        </p:nvSpPr>
        <p:spPr>
          <a:prstGeom prst="rect">
            <a:avLst/>
          </a:prstGeom>
        </p:spPr>
        <p:txBody>
          <a:bodyPr/>
          <a:lstStyle>
            <a:lvl1pPr>
              <a:defRPr>
                <a:solidFill>
                  <a:srgbClr val="202C5D"/>
                </a:solidFill>
                <a:latin typeface="Montserrat Light"/>
                <a:ea typeface="Montserrat Light"/>
                <a:cs typeface="Montserrat Light"/>
                <a:sym typeface="Montserrat Light"/>
              </a:defRPr>
            </a:lvl1pPr>
            <a:lvl2pPr>
              <a:defRPr>
                <a:solidFill>
                  <a:srgbClr val="202C5D"/>
                </a:solidFill>
                <a:latin typeface="Montserrat Light"/>
                <a:ea typeface="Montserrat Light"/>
                <a:cs typeface="Montserrat Light"/>
                <a:sym typeface="Montserrat Light"/>
              </a:defRPr>
            </a:lvl2pPr>
            <a:lvl3pPr>
              <a:defRPr>
                <a:solidFill>
                  <a:srgbClr val="202C5D"/>
                </a:solidFill>
                <a:latin typeface="Montserrat Light"/>
                <a:ea typeface="Montserrat Light"/>
                <a:cs typeface="Montserrat Light"/>
                <a:sym typeface="Montserrat Light"/>
              </a:defRPr>
            </a:lvl3pPr>
            <a:lvl4pPr>
              <a:defRPr>
                <a:solidFill>
                  <a:srgbClr val="202C5D"/>
                </a:solidFill>
                <a:latin typeface="Montserrat Light"/>
                <a:ea typeface="Montserrat Light"/>
                <a:cs typeface="Montserrat Light"/>
                <a:sym typeface="Montserrat Light"/>
              </a:defRPr>
            </a:lvl4pPr>
            <a:lvl5pPr>
              <a:defRPr>
                <a:solidFill>
                  <a:srgbClr val="202C5D"/>
                </a:solidFill>
                <a:latin typeface="Montserrat Light"/>
                <a:ea typeface="Montserrat Light"/>
                <a:cs typeface="Montserrat Light"/>
                <a:sym typeface="Montserrat Light"/>
              </a:defRPr>
            </a:lvl5pPr>
          </a:lstStyle>
          <a:p>
            <a:r>
              <a:t>Body Level One</a:t>
            </a:r>
          </a:p>
          <a:p>
            <a:pPr lvl="1"/>
            <a:r>
              <a:t>Body Level Two</a:t>
            </a:r>
          </a:p>
          <a:p>
            <a:pPr lvl="2"/>
            <a:r>
              <a:t>Body Level Three</a:t>
            </a:r>
          </a:p>
          <a:p>
            <a:pPr lvl="3"/>
            <a:r>
              <a:t>Body Level Four</a:t>
            </a:r>
          </a:p>
          <a:p>
            <a:pPr lvl="4"/>
            <a:r>
              <a:t>Body Level Five</a:t>
            </a:r>
          </a:p>
        </p:txBody>
      </p:sp>
      <p:pic>
        <p:nvPicPr>
          <p:cNvPr id="105" name="conexiom logo - navy_1.png" descr="conexiom logo - navy_1.png"/>
          <p:cNvPicPr>
            <a:picLocks noChangeAspect="1"/>
          </p:cNvPicPr>
          <p:nvPr/>
        </p:nvPicPr>
        <p:blipFill>
          <a:blip r:embed="rId2"/>
          <a:stretch>
            <a:fillRect/>
          </a:stretch>
        </p:blipFill>
        <p:spPr>
          <a:xfrm>
            <a:off x="19979614" y="12783042"/>
            <a:ext cx="3372961" cy="505946"/>
          </a:xfrm>
          <a:prstGeom prst="rect">
            <a:avLst/>
          </a:prstGeom>
          <a:ln w="12700">
            <a:miter lim="400000"/>
          </a:ln>
        </p:spPr>
      </p:pic>
      <p:sp>
        <p:nvSpPr>
          <p:cNvPr id="106" name="Presented by"/>
          <p:cNvSpPr txBox="1"/>
          <p:nvPr/>
        </p:nvSpPr>
        <p:spPr>
          <a:xfrm>
            <a:off x="18085011" y="12858215"/>
            <a:ext cx="1579627" cy="40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1800" b="0">
                <a:solidFill>
                  <a:srgbClr val="202C5D"/>
                </a:solidFill>
                <a:latin typeface="Montserrat Light"/>
                <a:ea typeface="Montserrat Light"/>
                <a:cs typeface="Montserrat Light"/>
                <a:sym typeface="Montserrat Light"/>
              </a:defRPr>
            </a:lvl1pPr>
          </a:lstStyle>
          <a:p>
            <a:r>
              <a:t>Presented by</a:t>
            </a: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14" name="–Johnny Appleseed"/>
          <p:cNvSpPr txBox="1">
            <a:spLocks noGrp="1"/>
          </p:cNvSpPr>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115" name="“Type a quote here.”"/>
          <p:cNvSpPr txBox="1">
            <a:spLocks noGrp="1"/>
          </p:cNvSpPr>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a:latin typeface="+mn-lt"/>
                <a:ea typeface="+mn-ea"/>
                <a:cs typeface="+mn-cs"/>
                <a:sym typeface="Helvetica Neue Medium"/>
              </a:defRPr>
            </a:lvl1pPr>
          </a:lstStyle>
          <a:p>
            <a:r>
              <a:t>“Type a quote here.” </a:t>
            </a:r>
          </a:p>
        </p:txBody>
      </p:sp>
      <p:sp>
        <p:nvSpPr>
          <p:cNvPr id="1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86377" name="Rectangle 9"/>
          <p:cNvSpPr>
            <a:spLocks noGrp="1" noChangeArrowheads="1"/>
          </p:cNvSpPr>
          <p:nvPr>
            <p:ph type="ctrTitle" hasCustomPrompt="1"/>
          </p:nvPr>
        </p:nvSpPr>
        <p:spPr>
          <a:xfrm>
            <a:off x="1828800" y="3258098"/>
            <a:ext cx="20726400" cy="4608512"/>
          </a:xfrm>
        </p:spPr>
        <p:txBody>
          <a:bodyPr anchor="ctr"/>
          <a:lstStyle>
            <a:lvl1pPr algn="ctr">
              <a:spcBef>
                <a:spcPts val="2400"/>
              </a:spcBef>
              <a:defRPr>
                <a:solidFill>
                  <a:schemeClr val="accent2"/>
                </a:solidFill>
              </a:defRPr>
            </a:lvl1pPr>
          </a:lstStyle>
          <a:p>
            <a:r>
              <a:rPr lang="en-US" dirty="0"/>
              <a:t>Presentation Title</a:t>
            </a:r>
          </a:p>
        </p:txBody>
      </p:sp>
      <p:sp>
        <p:nvSpPr>
          <p:cNvPr id="186378" name="Rectangle 10"/>
          <p:cNvSpPr>
            <a:spLocks noGrp="1" noChangeArrowheads="1"/>
          </p:cNvSpPr>
          <p:nvPr>
            <p:ph type="subTitle" idx="1"/>
          </p:nvPr>
        </p:nvSpPr>
        <p:spPr>
          <a:xfrm>
            <a:off x="3657600" y="10813424"/>
            <a:ext cx="17068800" cy="2641104"/>
          </a:xfrm>
          <a:prstGeom prst="rect">
            <a:avLst/>
          </a:prstGeom>
        </p:spPr>
        <p:txBody>
          <a:bodyPr anchor="ctr"/>
          <a:lstStyle>
            <a:lvl1pPr marL="0" indent="0" algn="ctr">
              <a:spcAft>
                <a:spcPts val="0"/>
              </a:spcAft>
              <a:buFontTx/>
              <a:buNone/>
              <a:defRPr sz="3600">
                <a:solidFill>
                  <a:schemeClr val="tx1"/>
                </a:solidFill>
                <a:latin typeface="Arial"/>
                <a:cs typeface="Arial"/>
              </a:defRPr>
            </a:lvl1pPr>
          </a:lstStyle>
          <a:p>
            <a:r>
              <a:rPr lang="en-US" dirty="0"/>
              <a:t>Click to edit Master subtitle style</a:t>
            </a:r>
          </a:p>
        </p:txBody>
      </p:sp>
      <p:sp>
        <p:nvSpPr>
          <p:cNvPr id="3" name="Text Placeholder 2"/>
          <p:cNvSpPr>
            <a:spLocks noGrp="1"/>
          </p:cNvSpPr>
          <p:nvPr>
            <p:ph type="body" sz="quarter" idx="10" hasCustomPrompt="1"/>
          </p:nvPr>
        </p:nvSpPr>
        <p:spPr>
          <a:xfrm>
            <a:off x="6142571" y="8010131"/>
            <a:ext cx="12098866" cy="1873250"/>
          </a:xfrm>
          <a:prstGeom prst="rect">
            <a:avLst/>
          </a:prstGeom>
        </p:spPr>
        <p:txBody>
          <a:bodyPr/>
          <a:lstStyle>
            <a:lvl1pPr algn="ctr">
              <a:spcAft>
                <a:spcPts val="0"/>
              </a:spcAft>
              <a:defRPr sz="3600">
                <a:solidFill>
                  <a:schemeClr val="tx2"/>
                </a:solidFill>
                <a:latin typeface="Arial" pitchFamily="34" charset="0"/>
                <a:cs typeface="Arial" pitchFamily="34" charset="0"/>
              </a:defRPr>
            </a:lvl1pPr>
            <a:lvl2pPr algn="ctr">
              <a:defRPr/>
            </a:lvl2pPr>
            <a:lvl3pPr algn="ctr">
              <a:defRPr/>
            </a:lvl3pPr>
            <a:lvl4pPr algn="ctr">
              <a:defRPr/>
            </a:lvl4pPr>
            <a:lvl5pPr algn="ctr">
              <a:defRPr/>
            </a:lvl5pPr>
          </a:lstStyle>
          <a:p>
            <a:pPr lvl="0"/>
            <a:r>
              <a:rPr lang="en-US" dirty="0"/>
              <a:t>Date</a:t>
            </a:r>
          </a:p>
          <a:p>
            <a:pPr lvl="0"/>
            <a:r>
              <a:rPr lang="en-US" dirty="0"/>
              <a:t>Location</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2688" y="373419"/>
            <a:ext cx="6164616" cy="1954634"/>
          </a:xfrm>
          <a:prstGeom prst="rect">
            <a:avLst/>
          </a:prstGeom>
        </p:spPr>
      </p:pic>
    </p:spTree>
    <p:extLst>
      <p:ext uri="{BB962C8B-B14F-4D97-AF65-F5344CB8AC3E}">
        <p14:creationId xmlns:p14="http://schemas.microsoft.com/office/powerpoint/2010/main" val="3798850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68867" y="498237"/>
            <a:ext cx="23105534" cy="1438274"/>
          </a:xfrm>
        </p:spPr>
        <p:txBody>
          <a:bodyPr/>
          <a:lstStyle>
            <a:lvl1pPr>
              <a:defRPr>
                <a:solidFill>
                  <a:schemeClr val="accent2"/>
                </a:solidFill>
              </a:defRPr>
            </a:lvl1pPr>
          </a:lstStyle>
          <a:p>
            <a:r>
              <a:rPr lang="en-US" dirty="0"/>
              <a:t>Click to edit Master title style</a:t>
            </a:r>
          </a:p>
        </p:txBody>
      </p:sp>
    </p:spTree>
    <p:extLst>
      <p:ext uri="{BB962C8B-B14F-4D97-AF65-F5344CB8AC3E}">
        <p14:creationId xmlns:p14="http://schemas.microsoft.com/office/powerpoint/2010/main" val="1352333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ellipse bands.png" descr="ellipse bands.png"/>
          <p:cNvPicPr>
            <a:picLocks noChangeAspect="1"/>
          </p:cNvPicPr>
          <p:nvPr/>
        </p:nvPicPr>
        <p:blipFill>
          <a:blip r:embed="rId9"/>
          <a:stretch>
            <a:fillRect/>
          </a:stretch>
        </p:blipFill>
        <p:spPr>
          <a:xfrm>
            <a:off x="382241" y="303445"/>
            <a:ext cx="23619518" cy="13766268"/>
          </a:xfrm>
          <a:prstGeom prst="rect">
            <a:avLst/>
          </a:prstGeom>
          <a:ln w="12700">
            <a:miter lim="400000"/>
          </a:ln>
        </p:spPr>
      </p:pic>
      <p:sp>
        <p:nvSpPr>
          <p:cNvPr id="3" name="Rectangle"/>
          <p:cNvSpPr/>
          <p:nvPr/>
        </p:nvSpPr>
        <p:spPr>
          <a:xfrm>
            <a:off x="-4952" y="-4568"/>
            <a:ext cx="12191392" cy="13725136"/>
          </a:xfrm>
          <a:prstGeom prst="rect">
            <a:avLst/>
          </a:prstGeom>
          <a:gradFill>
            <a:gsLst>
              <a:gs pos="0">
                <a:srgbClr val="F4991A"/>
              </a:gs>
              <a:gs pos="100000">
                <a:srgbClr val="EA6334"/>
              </a:gs>
            </a:gsLst>
            <a:lin ang="8713823"/>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4" name="AASS Lockup - White+Navy.png" descr="AASS Lockup - White+Navy.png"/>
          <p:cNvPicPr>
            <a:picLocks noChangeAspect="1"/>
          </p:cNvPicPr>
          <p:nvPr/>
        </p:nvPicPr>
        <p:blipFill>
          <a:blip r:embed="rId10"/>
          <a:stretch>
            <a:fillRect/>
          </a:stretch>
        </p:blipFill>
        <p:spPr>
          <a:xfrm>
            <a:off x="988725" y="1485276"/>
            <a:ext cx="5093219" cy="1774823"/>
          </a:xfrm>
          <a:prstGeom prst="rect">
            <a:avLst/>
          </a:prstGeom>
          <a:ln w="12700">
            <a:miter lim="400000"/>
          </a:ln>
        </p:spPr>
      </p:pic>
      <p:sp>
        <p:nvSpPr>
          <p:cNvPr id="5" name="Agenda"/>
          <p:cNvSpPr txBox="1"/>
          <p:nvPr/>
        </p:nvSpPr>
        <p:spPr>
          <a:xfrm>
            <a:off x="14062853" y="1718637"/>
            <a:ext cx="9301112" cy="171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spAutoFit/>
          </a:bodyPr>
          <a:lstStyle>
            <a:lvl1pPr algn="l">
              <a:defRPr sz="9600" b="0">
                <a:gradFill flip="none" rotWithShape="1">
                  <a:gsLst>
                    <a:gs pos="0">
                      <a:srgbClr val="F4991A"/>
                    </a:gs>
                    <a:gs pos="100000">
                      <a:srgbClr val="EA6334"/>
                    </a:gs>
                  </a:gsLst>
                  <a:lin ang="5400000" scaled="0"/>
                </a:gradFill>
                <a:latin typeface="Montserrat Light"/>
                <a:ea typeface="Montserrat Light"/>
                <a:cs typeface="Montserrat Light"/>
                <a:sym typeface="Montserrat Light"/>
              </a:defRPr>
            </a:lvl1pPr>
          </a:lstStyle>
          <a:p>
            <a:r>
              <a:t>Agenda</a:t>
            </a:r>
          </a:p>
        </p:txBody>
      </p:sp>
      <p:pic>
        <p:nvPicPr>
          <p:cNvPr id="6" name="conexiom logo - navy_1.png" descr="conexiom logo - navy_1.png"/>
          <p:cNvPicPr>
            <a:picLocks noChangeAspect="1"/>
          </p:cNvPicPr>
          <p:nvPr/>
        </p:nvPicPr>
        <p:blipFill>
          <a:blip r:embed="rId11"/>
          <a:stretch>
            <a:fillRect/>
          </a:stretch>
        </p:blipFill>
        <p:spPr>
          <a:xfrm>
            <a:off x="19979614" y="12783042"/>
            <a:ext cx="3372961" cy="505946"/>
          </a:xfrm>
          <a:prstGeom prst="rect">
            <a:avLst/>
          </a:prstGeom>
          <a:ln w="12700">
            <a:miter lim="400000"/>
          </a:ln>
        </p:spPr>
      </p:pic>
      <p:sp>
        <p:nvSpPr>
          <p:cNvPr id="7" name="Presented by"/>
          <p:cNvSpPr txBox="1"/>
          <p:nvPr/>
        </p:nvSpPr>
        <p:spPr>
          <a:xfrm>
            <a:off x="18085012" y="12858215"/>
            <a:ext cx="1579627" cy="40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1800" b="0">
                <a:solidFill>
                  <a:srgbClr val="202C5D"/>
                </a:solidFill>
                <a:latin typeface="Montserrat Light"/>
                <a:ea typeface="Montserrat Light"/>
                <a:cs typeface="Montserrat Light"/>
                <a:sym typeface="Montserrat Light"/>
              </a:defRPr>
            </a:lvl1pPr>
          </a:lstStyle>
          <a:p>
            <a:r>
              <a:t>Presented by</a:t>
            </a:r>
          </a:p>
        </p:txBody>
      </p:sp>
      <p:sp>
        <p:nvSpPr>
          <p:cNvPr id="8"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9"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10"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5" name="Straight Connector 14"/>
          <p:cNvCxnSpPr>
            <a:cxnSpLocks/>
          </p:cNvCxnSpPr>
          <p:nvPr/>
        </p:nvCxnSpPr>
        <p:spPr>
          <a:xfrm>
            <a:off x="668869" y="1828800"/>
            <a:ext cx="22084306" cy="0"/>
          </a:xfrm>
          <a:prstGeom prst="line">
            <a:avLst/>
          </a:prstGeom>
          <a:ln>
            <a:solidFill>
              <a:srgbClr val="CCCCCC"/>
            </a:solidFill>
          </a:ln>
        </p:spPr>
        <p:style>
          <a:lnRef idx="1">
            <a:schemeClr val="accent1"/>
          </a:lnRef>
          <a:fillRef idx="0">
            <a:schemeClr val="accent1"/>
          </a:fillRef>
          <a:effectRef idx="0">
            <a:schemeClr val="accent1"/>
          </a:effectRef>
          <a:fontRef idx="minor">
            <a:schemeClr val="tx1"/>
          </a:fontRef>
        </p:style>
      </p:cxnSp>
      <p:sp>
        <p:nvSpPr>
          <p:cNvPr id="8" name="Title 6"/>
          <p:cNvSpPr txBox="1">
            <a:spLocks/>
          </p:cNvSpPr>
          <p:nvPr/>
        </p:nvSpPr>
        <p:spPr>
          <a:xfrm>
            <a:off x="668869" y="12906379"/>
            <a:ext cx="11523134" cy="577850"/>
          </a:xfrm>
          <a:prstGeom prst="rect">
            <a:avLst/>
          </a:prstGeom>
        </p:spPr>
        <p:txBody>
          <a:bodyPr>
            <a:prstTxWarp prst="textNoShape">
              <a:avLst/>
            </a:prstTxWarp>
          </a:bodyPr>
          <a:lstStyle/>
          <a:p>
            <a:r>
              <a:rPr lang="en-US" sz="2400" dirty="0">
                <a:solidFill>
                  <a:schemeClr val="accent2"/>
                </a:solidFill>
                <a:latin typeface="Arial"/>
                <a:cs typeface="Arial"/>
              </a:rPr>
              <a:t>WWW.IRCG.COM</a:t>
            </a:r>
            <a:endParaRPr lang="nl-NL" sz="2400" dirty="0">
              <a:solidFill>
                <a:schemeClr val="accent2"/>
              </a:solidFill>
              <a:latin typeface="Arial"/>
              <a:cs typeface="Arial"/>
            </a:endParaRPr>
          </a:p>
        </p:txBody>
      </p:sp>
      <p:sp>
        <p:nvSpPr>
          <p:cNvPr id="9" name="Title 6"/>
          <p:cNvSpPr txBox="1">
            <a:spLocks/>
          </p:cNvSpPr>
          <p:nvPr/>
        </p:nvSpPr>
        <p:spPr>
          <a:xfrm>
            <a:off x="13728172" y="12906379"/>
            <a:ext cx="9982200" cy="577850"/>
          </a:xfrm>
          <a:prstGeom prst="rect">
            <a:avLst/>
          </a:prstGeom>
        </p:spPr>
        <p:txBody>
          <a:bodyPr>
            <a:prstTxWarp prst="textNoShape">
              <a:avLst/>
            </a:prstTxWarp>
          </a:bodyPr>
          <a:lstStyle/>
          <a:p>
            <a:pPr algn="r"/>
            <a:r>
              <a:rPr lang="en-US" sz="2400" dirty="0">
                <a:solidFill>
                  <a:schemeClr val="accent2"/>
                </a:solidFill>
                <a:latin typeface="Arial"/>
                <a:cs typeface="Arial"/>
              </a:rPr>
              <a:t>INDIAN RIVER CONSULTING GROUP</a:t>
            </a:r>
            <a:endParaRPr lang="nl-NL" sz="2400" dirty="0">
              <a:solidFill>
                <a:schemeClr val="accent2"/>
              </a:solidFill>
              <a:latin typeface="Arial"/>
              <a:cs typeface="Arial"/>
            </a:endParaRPr>
          </a:p>
        </p:txBody>
      </p:sp>
      <p:sp>
        <p:nvSpPr>
          <p:cNvPr id="6" name="Title Placeholder 5"/>
          <p:cNvSpPr>
            <a:spLocks noGrp="1"/>
          </p:cNvSpPr>
          <p:nvPr>
            <p:ph type="title"/>
          </p:nvPr>
        </p:nvSpPr>
        <p:spPr>
          <a:xfrm>
            <a:off x="668867" y="364887"/>
            <a:ext cx="23236434" cy="1438274"/>
          </a:xfrm>
          <a:prstGeom prst="rect">
            <a:avLst/>
          </a:prstGeom>
        </p:spPr>
        <p:txBody>
          <a:bodyPr vert="horz" wrap="square" lIns="91440" tIns="45720" rIns="91440" bIns="45720" numCol="1" anchor="t" anchorCtr="0" compatLnSpc="1">
            <a:prstTxWarp prst="textNoShape">
              <a:avLst/>
            </a:prstTxWarp>
            <a:normAutofit/>
          </a:bodyPr>
          <a:lstStyle/>
          <a:p>
            <a:pPr lvl="0"/>
            <a:r>
              <a:rPr lang="en-US" dirty="0"/>
              <a:t>Master Title</a:t>
            </a:r>
            <a:endParaRPr lang="nl-NL" dirty="0"/>
          </a:p>
        </p:txBody>
      </p:sp>
      <p:sp>
        <p:nvSpPr>
          <p:cNvPr id="1030" name="Text Placeholder 9"/>
          <p:cNvSpPr>
            <a:spLocks noGrp="1"/>
          </p:cNvSpPr>
          <p:nvPr>
            <p:ph type="body" idx="1"/>
          </p:nvPr>
        </p:nvSpPr>
        <p:spPr bwMode="auto">
          <a:xfrm>
            <a:off x="668866" y="2249491"/>
            <a:ext cx="23105536" cy="10367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cxnSp>
        <p:nvCxnSpPr>
          <p:cNvPr id="12" name="Straight Connector 11"/>
          <p:cNvCxnSpPr/>
          <p:nvPr/>
        </p:nvCxnSpPr>
        <p:spPr>
          <a:xfrm flipV="1">
            <a:off x="668869" y="12762656"/>
            <a:ext cx="23044414" cy="844"/>
          </a:xfrm>
          <a:prstGeom prst="line">
            <a:avLst/>
          </a:prstGeom>
          <a:ln>
            <a:solidFill>
              <a:srgbClr val="CCCC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785644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lvl1pPr algn="l" rtl="0" eaLnBrk="1" fontAlgn="base" hangingPunct="1">
        <a:spcBef>
          <a:spcPct val="0"/>
        </a:spcBef>
        <a:spcAft>
          <a:spcPct val="0"/>
        </a:spcAft>
        <a:defRPr sz="7200" kern="1200" cap="none" spc="0" baseline="0">
          <a:solidFill>
            <a:schemeClr val="accent2"/>
          </a:solidFill>
          <a:latin typeface="Arial"/>
          <a:ea typeface="+mj-ea"/>
          <a:cs typeface="Arial"/>
        </a:defRPr>
      </a:lvl1pPr>
      <a:lvl2pPr algn="l" rtl="0" eaLnBrk="1" fontAlgn="base" hangingPunct="1">
        <a:spcBef>
          <a:spcPct val="0"/>
        </a:spcBef>
        <a:spcAft>
          <a:spcPct val="0"/>
        </a:spcAft>
        <a:defRPr sz="9600">
          <a:solidFill>
            <a:schemeClr val="tx1"/>
          </a:solidFill>
          <a:latin typeface="Museo Slab 500" pitchFamily="50" charset="0"/>
        </a:defRPr>
      </a:lvl2pPr>
      <a:lvl3pPr algn="l" rtl="0" eaLnBrk="1" fontAlgn="base" hangingPunct="1">
        <a:spcBef>
          <a:spcPct val="0"/>
        </a:spcBef>
        <a:spcAft>
          <a:spcPct val="0"/>
        </a:spcAft>
        <a:defRPr sz="9600">
          <a:solidFill>
            <a:schemeClr val="tx1"/>
          </a:solidFill>
          <a:latin typeface="Museo Slab 500" pitchFamily="50" charset="0"/>
        </a:defRPr>
      </a:lvl3pPr>
      <a:lvl4pPr algn="l" rtl="0" eaLnBrk="1" fontAlgn="base" hangingPunct="1">
        <a:spcBef>
          <a:spcPct val="0"/>
        </a:spcBef>
        <a:spcAft>
          <a:spcPct val="0"/>
        </a:spcAft>
        <a:defRPr sz="9600">
          <a:solidFill>
            <a:schemeClr val="tx1"/>
          </a:solidFill>
          <a:latin typeface="Museo Slab 500" pitchFamily="50" charset="0"/>
        </a:defRPr>
      </a:lvl4pPr>
      <a:lvl5pPr algn="l" rtl="0" eaLnBrk="1" fontAlgn="base" hangingPunct="1">
        <a:spcBef>
          <a:spcPct val="0"/>
        </a:spcBef>
        <a:spcAft>
          <a:spcPct val="0"/>
        </a:spcAft>
        <a:defRPr sz="9600">
          <a:solidFill>
            <a:schemeClr val="tx1"/>
          </a:solidFill>
          <a:latin typeface="Museo Slab 500" pitchFamily="50" charset="0"/>
        </a:defRPr>
      </a:lvl5pPr>
      <a:lvl6pPr marL="914400" algn="l" rtl="0" eaLnBrk="1" fontAlgn="base" hangingPunct="1">
        <a:spcBef>
          <a:spcPct val="0"/>
        </a:spcBef>
        <a:spcAft>
          <a:spcPct val="0"/>
        </a:spcAft>
        <a:defRPr sz="9600">
          <a:solidFill>
            <a:schemeClr val="tx1"/>
          </a:solidFill>
          <a:latin typeface="Museo Slab 500" pitchFamily="50" charset="0"/>
        </a:defRPr>
      </a:lvl6pPr>
      <a:lvl7pPr marL="1828800" algn="l" rtl="0" eaLnBrk="1" fontAlgn="base" hangingPunct="1">
        <a:spcBef>
          <a:spcPct val="0"/>
        </a:spcBef>
        <a:spcAft>
          <a:spcPct val="0"/>
        </a:spcAft>
        <a:defRPr sz="9600">
          <a:solidFill>
            <a:schemeClr val="tx1"/>
          </a:solidFill>
          <a:latin typeface="Museo Slab 500" pitchFamily="50" charset="0"/>
        </a:defRPr>
      </a:lvl7pPr>
      <a:lvl8pPr marL="2743200" algn="l" rtl="0" eaLnBrk="1" fontAlgn="base" hangingPunct="1">
        <a:spcBef>
          <a:spcPct val="0"/>
        </a:spcBef>
        <a:spcAft>
          <a:spcPct val="0"/>
        </a:spcAft>
        <a:defRPr sz="9600">
          <a:solidFill>
            <a:schemeClr val="tx1"/>
          </a:solidFill>
          <a:latin typeface="Museo Slab 500" pitchFamily="50" charset="0"/>
        </a:defRPr>
      </a:lvl8pPr>
      <a:lvl9pPr marL="3657600" algn="l" rtl="0" eaLnBrk="1" fontAlgn="base" hangingPunct="1">
        <a:spcBef>
          <a:spcPct val="0"/>
        </a:spcBef>
        <a:spcAft>
          <a:spcPct val="0"/>
        </a:spcAft>
        <a:defRPr sz="9600">
          <a:solidFill>
            <a:schemeClr val="tx1"/>
          </a:solidFill>
          <a:latin typeface="Museo Slab 500" pitchFamily="50" charset="0"/>
        </a:defRPr>
      </a:lvl9pPr>
    </p:titleStyle>
    <p:bodyStyle>
      <a:lvl1pPr marL="0" indent="0" algn="l" rtl="0" eaLnBrk="1" fontAlgn="base" hangingPunct="1">
        <a:lnSpc>
          <a:spcPct val="100000"/>
        </a:lnSpc>
        <a:spcBef>
          <a:spcPts val="2400"/>
        </a:spcBef>
        <a:spcAft>
          <a:spcPts val="0"/>
        </a:spcAft>
        <a:buFont typeface="Arial"/>
        <a:buNone/>
        <a:defRPr sz="5600" kern="1200">
          <a:solidFill>
            <a:schemeClr val="tx1"/>
          </a:solidFill>
          <a:latin typeface="Arial" pitchFamily="34" charset="0"/>
          <a:ea typeface="+mn-ea"/>
          <a:cs typeface="+mn-cs"/>
        </a:defRPr>
      </a:lvl1pPr>
      <a:lvl2pPr marL="566928" indent="-566928" algn="l" rtl="0" eaLnBrk="1" fontAlgn="base" hangingPunct="1">
        <a:lnSpc>
          <a:spcPct val="130000"/>
        </a:lnSpc>
        <a:spcBef>
          <a:spcPts val="1200"/>
        </a:spcBef>
        <a:spcAft>
          <a:spcPts val="0"/>
        </a:spcAft>
        <a:buSzPct val="85000"/>
        <a:buFont typeface="Arial"/>
        <a:buChar char="•"/>
        <a:defRPr sz="4800" kern="1200">
          <a:solidFill>
            <a:schemeClr val="tx1"/>
          </a:solidFill>
          <a:latin typeface="Arial" pitchFamily="34" charset="0"/>
          <a:ea typeface="ＭＳ Ｐゴシック" pitchFamily="1" charset="-128"/>
          <a:cs typeface="+mn-cs"/>
        </a:defRPr>
      </a:lvl2pPr>
      <a:lvl3pPr marL="1243584" indent="-685800" algn="l" rtl="0" eaLnBrk="1" fontAlgn="base" hangingPunct="1">
        <a:lnSpc>
          <a:spcPct val="100000"/>
        </a:lnSpc>
        <a:spcBef>
          <a:spcPts val="1200"/>
        </a:spcBef>
        <a:spcAft>
          <a:spcPts val="0"/>
        </a:spcAft>
        <a:buSzPct val="85000"/>
        <a:buFont typeface="Calibri" pitchFamily="34" charset="0"/>
        <a:buChar char="−"/>
        <a:defRPr sz="4000" kern="1200">
          <a:solidFill>
            <a:schemeClr val="tx1"/>
          </a:solidFill>
          <a:latin typeface="Arial" pitchFamily="34" charset="0"/>
          <a:ea typeface="ＭＳ Ｐゴシック" pitchFamily="1" charset="-128"/>
          <a:cs typeface="+mn-cs"/>
        </a:defRPr>
      </a:lvl3pPr>
      <a:lvl4pPr marL="1847088" indent="-571500" algn="l" rtl="0" eaLnBrk="1" fontAlgn="base" hangingPunct="1">
        <a:lnSpc>
          <a:spcPct val="100000"/>
        </a:lnSpc>
        <a:spcBef>
          <a:spcPts val="1200"/>
        </a:spcBef>
        <a:spcAft>
          <a:spcPts val="0"/>
        </a:spcAft>
        <a:buSzPct val="85000"/>
        <a:buFont typeface="Arial"/>
        <a:buChar char="•"/>
        <a:defRPr sz="3600" kern="1200">
          <a:solidFill>
            <a:schemeClr val="tx1"/>
          </a:solidFill>
          <a:latin typeface="Arial" pitchFamily="34" charset="0"/>
          <a:ea typeface="ＭＳ Ｐゴシック" pitchFamily="1" charset="-128"/>
          <a:cs typeface="+mn-cs"/>
        </a:defRPr>
      </a:lvl4pPr>
      <a:lvl5pPr marL="2578608" indent="-571500" algn="l" rtl="0" eaLnBrk="1" fontAlgn="base" hangingPunct="1">
        <a:lnSpc>
          <a:spcPct val="100000"/>
        </a:lnSpc>
        <a:spcBef>
          <a:spcPts val="1200"/>
        </a:spcBef>
        <a:spcAft>
          <a:spcPts val="0"/>
        </a:spcAft>
        <a:buSzPct val="85000"/>
        <a:buFont typeface="Calibri" pitchFamily="34" charset="0"/>
        <a:buChar char="−"/>
        <a:defRPr sz="3600" kern="1200">
          <a:solidFill>
            <a:schemeClr val="tx1"/>
          </a:solidFill>
          <a:latin typeface="Arial" pitchFamily="34" charset="0"/>
          <a:ea typeface="ＭＳ Ｐゴシック" pitchFamily="1" charset="-128"/>
          <a:cs typeface="+mn-cs"/>
        </a:defRPr>
      </a:lvl5pPr>
      <a:lvl6pPr marL="50292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9436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8580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7724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9pPr>
    </p:bodyStyle>
    <p:otherStyle>
      <a:defPPr>
        <a:defRPr lang="nl-NL"/>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5" name="Straight Connector 14"/>
          <p:cNvCxnSpPr>
            <a:endCxn id="11" idx="2"/>
          </p:cNvCxnSpPr>
          <p:nvPr/>
        </p:nvCxnSpPr>
        <p:spPr>
          <a:xfrm>
            <a:off x="668869" y="1828800"/>
            <a:ext cx="22084306" cy="0"/>
          </a:xfrm>
          <a:prstGeom prst="line">
            <a:avLst/>
          </a:prstGeom>
          <a:ln>
            <a:solidFill>
              <a:srgbClr val="CCCCCC"/>
            </a:solidFill>
          </a:ln>
        </p:spPr>
        <p:style>
          <a:lnRef idx="1">
            <a:schemeClr val="accent1"/>
          </a:lnRef>
          <a:fillRef idx="0">
            <a:schemeClr val="accent1"/>
          </a:fillRef>
          <a:effectRef idx="0">
            <a:schemeClr val="accent1"/>
          </a:effectRef>
          <a:fontRef idx="minor">
            <a:schemeClr val="tx1"/>
          </a:fontRef>
        </p:style>
      </p:cxnSp>
      <p:sp>
        <p:nvSpPr>
          <p:cNvPr id="8" name="Title 6"/>
          <p:cNvSpPr txBox="1">
            <a:spLocks/>
          </p:cNvSpPr>
          <p:nvPr/>
        </p:nvSpPr>
        <p:spPr>
          <a:xfrm>
            <a:off x="668869" y="12906379"/>
            <a:ext cx="11523134" cy="577850"/>
          </a:xfrm>
          <a:prstGeom prst="rect">
            <a:avLst/>
          </a:prstGeom>
        </p:spPr>
        <p:txBody>
          <a:bodyPr>
            <a:prstTxWarp prst="textNoShape">
              <a:avLst/>
            </a:prstTxWarp>
          </a:bodyPr>
          <a:lstStyle/>
          <a:p>
            <a:r>
              <a:rPr lang="en-US" sz="2400" dirty="0">
                <a:solidFill>
                  <a:schemeClr val="accent2"/>
                </a:solidFill>
                <a:latin typeface="Arial"/>
                <a:cs typeface="Arial"/>
              </a:rPr>
              <a:t>WWW.IRCG.COM</a:t>
            </a:r>
            <a:endParaRPr lang="nl-NL" sz="2400" dirty="0">
              <a:solidFill>
                <a:schemeClr val="accent2"/>
              </a:solidFill>
              <a:latin typeface="Arial"/>
              <a:cs typeface="Arial"/>
            </a:endParaRPr>
          </a:p>
        </p:txBody>
      </p:sp>
      <p:sp>
        <p:nvSpPr>
          <p:cNvPr id="9" name="Title 6"/>
          <p:cNvSpPr txBox="1">
            <a:spLocks/>
          </p:cNvSpPr>
          <p:nvPr/>
        </p:nvSpPr>
        <p:spPr>
          <a:xfrm>
            <a:off x="13728172" y="12906379"/>
            <a:ext cx="9982200" cy="577850"/>
          </a:xfrm>
          <a:prstGeom prst="rect">
            <a:avLst/>
          </a:prstGeom>
        </p:spPr>
        <p:txBody>
          <a:bodyPr>
            <a:prstTxWarp prst="textNoShape">
              <a:avLst/>
            </a:prstTxWarp>
          </a:bodyPr>
          <a:lstStyle/>
          <a:p>
            <a:pPr algn="r"/>
            <a:r>
              <a:rPr lang="en-US" sz="2400" dirty="0">
                <a:solidFill>
                  <a:schemeClr val="accent2"/>
                </a:solidFill>
                <a:latin typeface="Arial"/>
                <a:cs typeface="Arial"/>
              </a:rPr>
              <a:t>INDIAN RIVER CONSULTING GROUP</a:t>
            </a:r>
            <a:endParaRPr lang="nl-NL" sz="2400" dirty="0">
              <a:solidFill>
                <a:schemeClr val="accent2"/>
              </a:solidFill>
              <a:latin typeface="Arial"/>
              <a:cs typeface="Arial"/>
            </a:endParaRPr>
          </a:p>
        </p:txBody>
      </p:sp>
      <p:sp>
        <p:nvSpPr>
          <p:cNvPr id="6" name="Title Placeholder 5"/>
          <p:cNvSpPr>
            <a:spLocks noGrp="1"/>
          </p:cNvSpPr>
          <p:nvPr>
            <p:ph type="title"/>
          </p:nvPr>
        </p:nvSpPr>
        <p:spPr>
          <a:xfrm>
            <a:off x="668867" y="364887"/>
            <a:ext cx="23236434" cy="1438274"/>
          </a:xfrm>
          <a:prstGeom prst="rect">
            <a:avLst/>
          </a:prstGeom>
        </p:spPr>
        <p:txBody>
          <a:bodyPr vert="horz" wrap="square" lIns="91440" tIns="45720" rIns="91440" bIns="45720" numCol="1" anchor="t" anchorCtr="0" compatLnSpc="1">
            <a:prstTxWarp prst="textNoShape">
              <a:avLst/>
            </a:prstTxWarp>
            <a:normAutofit/>
          </a:bodyPr>
          <a:lstStyle/>
          <a:p>
            <a:pPr lvl="0"/>
            <a:r>
              <a:rPr lang="en-US" dirty="0"/>
              <a:t>Master Title</a:t>
            </a:r>
            <a:endParaRPr lang="nl-NL" dirty="0"/>
          </a:p>
        </p:txBody>
      </p:sp>
      <p:sp>
        <p:nvSpPr>
          <p:cNvPr id="1030" name="Text Placeholder 9"/>
          <p:cNvSpPr>
            <a:spLocks noGrp="1"/>
          </p:cNvSpPr>
          <p:nvPr>
            <p:ph type="body" idx="1"/>
          </p:nvPr>
        </p:nvSpPr>
        <p:spPr bwMode="auto">
          <a:xfrm>
            <a:off x="668866" y="2249491"/>
            <a:ext cx="23105536" cy="10367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cxnSp>
        <p:nvCxnSpPr>
          <p:cNvPr id="12" name="Straight Connector 11"/>
          <p:cNvCxnSpPr/>
          <p:nvPr/>
        </p:nvCxnSpPr>
        <p:spPr>
          <a:xfrm flipV="1">
            <a:off x="668869" y="12762656"/>
            <a:ext cx="23044414" cy="844"/>
          </a:xfrm>
          <a:prstGeom prst="line">
            <a:avLst/>
          </a:prstGeom>
          <a:ln>
            <a:solidFill>
              <a:srgbClr val="CCCCCC"/>
            </a:solidFill>
          </a:ln>
        </p:spPr>
        <p:style>
          <a:lnRef idx="1">
            <a:schemeClr val="accent1"/>
          </a:lnRef>
          <a:fillRef idx="0">
            <a:schemeClr val="accent1"/>
          </a:fillRef>
          <a:effectRef idx="0">
            <a:schemeClr val="accent1"/>
          </a:effectRef>
          <a:fontRef idx="minor">
            <a:schemeClr val="tx1"/>
          </a:fontRef>
        </p:style>
      </p:cxnSp>
      <p:sp>
        <p:nvSpPr>
          <p:cNvPr id="11" name="Oval 10"/>
          <p:cNvSpPr/>
          <p:nvPr userDrawn="1"/>
        </p:nvSpPr>
        <p:spPr>
          <a:xfrm>
            <a:off x="22753175" y="1468760"/>
            <a:ext cx="960106" cy="720080"/>
          </a:xfrm>
          <a:prstGeom prst="ellipse">
            <a:avLst/>
          </a:prstGeom>
          <a:noFill/>
          <a:ln>
            <a:solidFill>
              <a:srgbClr val="CCCCCC"/>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fld id="{04D743BE-778A-4653-9054-BADB624136FE}" type="slidenum">
              <a:rPr lang="en-US" sz="2400" smtClean="0">
                <a:solidFill>
                  <a:srgbClr val="929292"/>
                </a:solidFill>
                <a:latin typeface="Arial" pitchFamily="34" charset="0"/>
                <a:cs typeface="Arial" pitchFamily="34" charset="0"/>
              </a:rPr>
              <a:t>‹#›</a:t>
            </a:fld>
            <a:endParaRPr lang="en-US" sz="2400" dirty="0">
              <a:solidFill>
                <a:srgbClr val="929292"/>
              </a:solidFill>
              <a:latin typeface="Arial" pitchFamily="34" charset="0"/>
              <a:cs typeface="Arial" pitchFamily="34" charset="0"/>
            </a:endParaRPr>
          </a:p>
        </p:txBody>
      </p:sp>
    </p:spTree>
    <p:extLst>
      <p:ext uri="{BB962C8B-B14F-4D97-AF65-F5344CB8AC3E}">
        <p14:creationId xmlns:p14="http://schemas.microsoft.com/office/powerpoint/2010/main" val="423812137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lvl1pPr algn="l" rtl="0" eaLnBrk="1" fontAlgn="base" hangingPunct="1">
        <a:spcBef>
          <a:spcPct val="0"/>
        </a:spcBef>
        <a:spcAft>
          <a:spcPct val="0"/>
        </a:spcAft>
        <a:defRPr sz="7200" kern="1200" cap="none" spc="0" baseline="0">
          <a:solidFill>
            <a:schemeClr val="accent2"/>
          </a:solidFill>
          <a:latin typeface="Arial"/>
          <a:ea typeface="+mj-ea"/>
          <a:cs typeface="Arial"/>
        </a:defRPr>
      </a:lvl1pPr>
      <a:lvl2pPr algn="l" rtl="0" eaLnBrk="1" fontAlgn="base" hangingPunct="1">
        <a:spcBef>
          <a:spcPct val="0"/>
        </a:spcBef>
        <a:spcAft>
          <a:spcPct val="0"/>
        </a:spcAft>
        <a:defRPr sz="9600">
          <a:solidFill>
            <a:schemeClr val="tx1"/>
          </a:solidFill>
          <a:latin typeface="Museo Slab 500" pitchFamily="50" charset="0"/>
        </a:defRPr>
      </a:lvl2pPr>
      <a:lvl3pPr algn="l" rtl="0" eaLnBrk="1" fontAlgn="base" hangingPunct="1">
        <a:spcBef>
          <a:spcPct val="0"/>
        </a:spcBef>
        <a:spcAft>
          <a:spcPct val="0"/>
        </a:spcAft>
        <a:defRPr sz="9600">
          <a:solidFill>
            <a:schemeClr val="tx1"/>
          </a:solidFill>
          <a:latin typeface="Museo Slab 500" pitchFamily="50" charset="0"/>
        </a:defRPr>
      </a:lvl3pPr>
      <a:lvl4pPr algn="l" rtl="0" eaLnBrk="1" fontAlgn="base" hangingPunct="1">
        <a:spcBef>
          <a:spcPct val="0"/>
        </a:spcBef>
        <a:spcAft>
          <a:spcPct val="0"/>
        </a:spcAft>
        <a:defRPr sz="9600">
          <a:solidFill>
            <a:schemeClr val="tx1"/>
          </a:solidFill>
          <a:latin typeface="Museo Slab 500" pitchFamily="50" charset="0"/>
        </a:defRPr>
      </a:lvl4pPr>
      <a:lvl5pPr algn="l" rtl="0" eaLnBrk="1" fontAlgn="base" hangingPunct="1">
        <a:spcBef>
          <a:spcPct val="0"/>
        </a:spcBef>
        <a:spcAft>
          <a:spcPct val="0"/>
        </a:spcAft>
        <a:defRPr sz="9600">
          <a:solidFill>
            <a:schemeClr val="tx1"/>
          </a:solidFill>
          <a:latin typeface="Museo Slab 500" pitchFamily="50" charset="0"/>
        </a:defRPr>
      </a:lvl5pPr>
      <a:lvl6pPr marL="914400" algn="l" rtl="0" eaLnBrk="1" fontAlgn="base" hangingPunct="1">
        <a:spcBef>
          <a:spcPct val="0"/>
        </a:spcBef>
        <a:spcAft>
          <a:spcPct val="0"/>
        </a:spcAft>
        <a:defRPr sz="9600">
          <a:solidFill>
            <a:schemeClr val="tx1"/>
          </a:solidFill>
          <a:latin typeface="Museo Slab 500" pitchFamily="50" charset="0"/>
        </a:defRPr>
      </a:lvl6pPr>
      <a:lvl7pPr marL="1828800" algn="l" rtl="0" eaLnBrk="1" fontAlgn="base" hangingPunct="1">
        <a:spcBef>
          <a:spcPct val="0"/>
        </a:spcBef>
        <a:spcAft>
          <a:spcPct val="0"/>
        </a:spcAft>
        <a:defRPr sz="9600">
          <a:solidFill>
            <a:schemeClr val="tx1"/>
          </a:solidFill>
          <a:latin typeface="Museo Slab 500" pitchFamily="50" charset="0"/>
        </a:defRPr>
      </a:lvl7pPr>
      <a:lvl8pPr marL="2743200" algn="l" rtl="0" eaLnBrk="1" fontAlgn="base" hangingPunct="1">
        <a:spcBef>
          <a:spcPct val="0"/>
        </a:spcBef>
        <a:spcAft>
          <a:spcPct val="0"/>
        </a:spcAft>
        <a:defRPr sz="9600">
          <a:solidFill>
            <a:schemeClr val="tx1"/>
          </a:solidFill>
          <a:latin typeface="Museo Slab 500" pitchFamily="50" charset="0"/>
        </a:defRPr>
      </a:lvl8pPr>
      <a:lvl9pPr marL="3657600" algn="l" rtl="0" eaLnBrk="1" fontAlgn="base" hangingPunct="1">
        <a:spcBef>
          <a:spcPct val="0"/>
        </a:spcBef>
        <a:spcAft>
          <a:spcPct val="0"/>
        </a:spcAft>
        <a:defRPr sz="9600">
          <a:solidFill>
            <a:schemeClr val="tx1"/>
          </a:solidFill>
          <a:latin typeface="Museo Slab 500" pitchFamily="50" charset="0"/>
        </a:defRPr>
      </a:lvl9pPr>
    </p:titleStyle>
    <p:bodyStyle>
      <a:lvl1pPr marL="0" indent="0" algn="l" rtl="0" eaLnBrk="1" fontAlgn="base" hangingPunct="1">
        <a:lnSpc>
          <a:spcPct val="100000"/>
        </a:lnSpc>
        <a:spcBef>
          <a:spcPts val="2400"/>
        </a:spcBef>
        <a:spcAft>
          <a:spcPts val="0"/>
        </a:spcAft>
        <a:buFont typeface="Arial"/>
        <a:buNone/>
        <a:defRPr sz="5600" kern="1200">
          <a:solidFill>
            <a:schemeClr val="tx1"/>
          </a:solidFill>
          <a:latin typeface="Arial" pitchFamily="34" charset="0"/>
          <a:ea typeface="+mn-ea"/>
          <a:cs typeface="+mn-cs"/>
        </a:defRPr>
      </a:lvl1pPr>
      <a:lvl2pPr marL="566928" indent="-566928" algn="l" rtl="0" eaLnBrk="1" fontAlgn="base" hangingPunct="1">
        <a:lnSpc>
          <a:spcPct val="130000"/>
        </a:lnSpc>
        <a:spcBef>
          <a:spcPts val="1200"/>
        </a:spcBef>
        <a:spcAft>
          <a:spcPts val="0"/>
        </a:spcAft>
        <a:buSzPct val="85000"/>
        <a:buFont typeface="Arial"/>
        <a:buChar char="•"/>
        <a:defRPr sz="4800" kern="1200">
          <a:solidFill>
            <a:schemeClr val="tx1"/>
          </a:solidFill>
          <a:latin typeface="Arial" pitchFamily="34" charset="0"/>
          <a:ea typeface="ＭＳ Ｐゴシック" pitchFamily="1" charset="-128"/>
          <a:cs typeface="+mn-cs"/>
        </a:defRPr>
      </a:lvl2pPr>
      <a:lvl3pPr marL="1243584" indent="-685800" algn="l" rtl="0" eaLnBrk="1" fontAlgn="base" hangingPunct="1">
        <a:lnSpc>
          <a:spcPct val="100000"/>
        </a:lnSpc>
        <a:spcBef>
          <a:spcPts val="1200"/>
        </a:spcBef>
        <a:spcAft>
          <a:spcPts val="0"/>
        </a:spcAft>
        <a:buSzPct val="85000"/>
        <a:buFont typeface="Calibri" pitchFamily="34" charset="0"/>
        <a:buChar char="−"/>
        <a:defRPr sz="4000" kern="1200">
          <a:solidFill>
            <a:schemeClr val="tx1"/>
          </a:solidFill>
          <a:latin typeface="Arial" pitchFamily="34" charset="0"/>
          <a:ea typeface="ＭＳ Ｐゴシック" pitchFamily="1" charset="-128"/>
          <a:cs typeface="+mn-cs"/>
        </a:defRPr>
      </a:lvl3pPr>
      <a:lvl4pPr marL="1847088" indent="-571500" algn="l" rtl="0" eaLnBrk="1" fontAlgn="base" hangingPunct="1">
        <a:lnSpc>
          <a:spcPct val="100000"/>
        </a:lnSpc>
        <a:spcBef>
          <a:spcPts val="1200"/>
        </a:spcBef>
        <a:spcAft>
          <a:spcPts val="0"/>
        </a:spcAft>
        <a:buSzPct val="85000"/>
        <a:buFont typeface="Arial"/>
        <a:buChar char="•"/>
        <a:defRPr sz="3600" kern="1200">
          <a:solidFill>
            <a:schemeClr val="tx1"/>
          </a:solidFill>
          <a:latin typeface="Arial" pitchFamily="34" charset="0"/>
          <a:ea typeface="ＭＳ Ｐゴシック" pitchFamily="1" charset="-128"/>
          <a:cs typeface="+mn-cs"/>
        </a:defRPr>
      </a:lvl4pPr>
      <a:lvl5pPr marL="2578608" indent="-571500" algn="l" rtl="0" eaLnBrk="1" fontAlgn="base" hangingPunct="1">
        <a:lnSpc>
          <a:spcPct val="100000"/>
        </a:lnSpc>
        <a:spcBef>
          <a:spcPts val="1200"/>
        </a:spcBef>
        <a:spcAft>
          <a:spcPts val="0"/>
        </a:spcAft>
        <a:buSzPct val="85000"/>
        <a:buFont typeface="Calibri" pitchFamily="34" charset="0"/>
        <a:buChar char="−"/>
        <a:defRPr sz="3600" kern="1200">
          <a:solidFill>
            <a:schemeClr val="tx1"/>
          </a:solidFill>
          <a:latin typeface="Arial" pitchFamily="34" charset="0"/>
          <a:ea typeface="ＭＳ Ｐゴシック" pitchFamily="1" charset="-128"/>
          <a:cs typeface="+mn-cs"/>
        </a:defRPr>
      </a:lvl5pPr>
      <a:lvl6pPr marL="50292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9436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8580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7724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9pPr>
    </p:bodyStyle>
    <p:otherStyle>
      <a:defPPr>
        <a:defRPr lang="nl-NL"/>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8" Type="http://schemas.openxmlformats.org/officeDocument/2006/relationships/hyperlink" Target="https://blog.prosci.com/" TargetMode="External"/><Relationship Id="rId3" Type="http://schemas.openxmlformats.org/officeDocument/2006/relationships/hyperlink" Target="https://www.gartner.com/en/sales" TargetMode="External"/><Relationship Id="rId7" Type="http://schemas.openxmlformats.org/officeDocument/2006/relationships/hyperlink" Target="https://distributionstrategy.com/distribution-strategy/" TargetMode="External"/><Relationship Id="rId12" Type="http://schemas.openxmlformats.org/officeDocument/2006/relationships/hyperlink" Target="https://hbr.org/2012/07/the-game-buyers-play-with-vend?utm_source=feedburner&amp;utm_medium=feed&amp;utm_campaign=Feed%3A+harvardbusiness+%28HBR.org%29" TargetMode="External"/><Relationship Id="rId2" Type="http://schemas.openxmlformats.org/officeDocument/2006/relationships/hyperlink" Target="https://go.forrester.com/?utm_source=forrester_newsletter&amp;utm_medium=email&amp;utm_campaign=cso_productivity&amp;utm_content=webinar" TargetMode="External"/><Relationship Id="rId1" Type="http://schemas.openxmlformats.org/officeDocument/2006/relationships/slideLayout" Target="../slideLayouts/slideLayout23.xml"/><Relationship Id="rId6" Type="http://schemas.openxmlformats.org/officeDocument/2006/relationships/hyperlink" Target="https://www.ircg.com/blog" TargetMode="External"/><Relationship Id="rId11" Type="http://schemas.openxmlformats.org/officeDocument/2006/relationships/hyperlink" Target="https://a16z.com/2019/08/16/software-eaten-world-healthcare/" TargetMode="External"/><Relationship Id="rId5" Type="http://schemas.openxmlformats.org/officeDocument/2006/relationships/hyperlink" Target="https://www.mdm.com/" TargetMode="External"/><Relationship Id="rId10" Type="http://schemas.openxmlformats.org/officeDocument/2006/relationships/hyperlink" Target="https://markdancer.substack.com/" TargetMode="External"/><Relationship Id="rId4" Type="http://schemas.openxmlformats.org/officeDocument/2006/relationships/hyperlink" Target="https://www.mckinsey.com/business-functions/marketing-and-sales/our-insights" TargetMode="External"/><Relationship Id="rId9" Type="http://schemas.openxmlformats.org/officeDocument/2006/relationships/hyperlink" Target="https://blog.feedspot.com/change_management_blogs/"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en.wikipedia.org/wiki/Two-factor_theory" TargetMode="External"/><Relationship Id="rId3" Type="http://schemas.openxmlformats.org/officeDocument/2006/relationships/hyperlink" Target="https://epacube.com/" TargetMode="External"/><Relationship Id="rId7" Type="http://schemas.openxmlformats.org/officeDocument/2006/relationships/hyperlink" Target="https://medium.com/thethursdaythought/if-the-rate-of-change-on-the-outside-exceeds-the-rate-of-change-on-the-inside-the-end-is-near-3145f65c9c61" TargetMode="External"/><Relationship Id="rId2" Type="http://schemas.openxmlformats.org/officeDocument/2006/relationships/hyperlink" Target="https://www.mdm.com/mdm-analytics/" TargetMode="External"/><Relationship Id="rId1" Type="http://schemas.openxmlformats.org/officeDocument/2006/relationships/slideLayout" Target="../slideLayouts/slideLayout23.xml"/><Relationship Id="rId6" Type="http://schemas.openxmlformats.org/officeDocument/2006/relationships/hyperlink" Target="https://www.forbes.com/sites/johngreathouse/2013/04/30/5-time-tested-success-tips-from-amazon-founder-jeff-bezos/?sh=16598bf1370c" TargetMode="External"/><Relationship Id="rId5" Type="http://schemas.openxmlformats.org/officeDocument/2006/relationships/hyperlink" Target="https://www.mckinsey.com/business-functions/transformation/our-insights/transformation-in-uncertain-times-tackling-both-the-urgent-and-the-important" TargetMode="External"/><Relationship Id="rId4" Type="http://schemas.openxmlformats.org/officeDocument/2006/relationships/hyperlink" Target="https://www.sparxiq.com/" TargetMode="External"/><Relationship Id="rId9" Type="http://schemas.openxmlformats.org/officeDocument/2006/relationships/hyperlink" Target="https://www.managementconsultingconnection.com/frs/16490069/how-to-overcome-the-pain-points-of-your-crm/download"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amazon.com/s?k=hard+thing+about+hard+things&amp;ref=nb_sb_noss_1" TargetMode="External"/><Relationship Id="rId3" Type="http://schemas.openxmlformats.org/officeDocument/2006/relationships/hyperlink" Target="https://www.naw.org/product/effective-sales-incentive-design-for-distributors-whats-the-right-plan/" TargetMode="External"/><Relationship Id="rId7" Type="http://schemas.openxmlformats.org/officeDocument/2006/relationships/hyperlink" Target="https://www.amazon.com/s?k=business+model+generation&amp;ref=nb_sb_noss_1" TargetMode="External"/><Relationship Id="rId2" Type="http://schemas.openxmlformats.org/officeDocument/2006/relationships/hyperlink" Target="http://www.naw.org/ffc19" TargetMode="External"/><Relationship Id="rId1" Type="http://schemas.openxmlformats.org/officeDocument/2006/relationships/slideLayout" Target="../slideLayouts/slideLayout23.xml"/><Relationship Id="rId6" Type="http://schemas.openxmlformats.org/officeDocument/2006/relationships/hyperlink" Target="https://smile.amazon.com/Effective-Change-Managers-Handbook-Management/dp/074947307X/ref=sr_1_3?dchild=1&amp;keywords=change+managers+handbook&amp;qid=1628095557&amp;sr=8-3" TargetMode="External"/><Relationship Id="rId5" Type="http://schemas.openxmlformats.org/officeDocument/2006/relationships/hyperlink" Target="https://www.amazon.com/gp/product/0749496975/ref=pe_27541010_598852650_em_1p_1_lm" TargetMode="External"/><Relationship Id="rId4" Type="http://schemas.openxmlformats.org/officeDocument/2006/relationships/hyperlink" Target="https://www.amazon.com/gp/product/B002Q6XUE4?notRedirectToSDP=1&amp;ref_=dbs_mng_calw_0&amp;storeType=ebooks" TargetMode="External"/><Relationship Id="rId9" Type="http://schemas.openxmlformats.org/officeDocument/2006/relationships/hyperlink" Target="https://www.amazon.com/Islands-Profit-Sea-Red-Ink-dp-1591843499/dp/1591843499/ref=mt_other?_encoding=UTF8&amp;me=&amp;qid=1628096419"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Presentation Title"/>
          <p:cNvSpPr txBox="1">
            <a:spLocks noGrp="1"/>
          </p:cNvSpPr>
          <p:nvPr>
            <p:ph type="body" idx="21"/>
          </p:nvPr>
        </p:nvSpPr>
        <p:spPr>
          <a:xfrm>
            <a:off x="11819466" y="9114146"/>
            <a:ext cx="11608974" cy="1265988"/>
          </a:xfrm>
          <a:prstGeom prst="rect">
            <a:avLst/>
          </a:prstGeom>
        </p:spPr>
        <p:txBody>
          <a:bodyPr/>
          <a:lstStyle/>
          <a:p>
            <a:r>
              <a:rPr lang="en-US" sz="4800" b="1" dirty="0">
                <a:latin typeface="Montserrat ExtraBold" pitchFamily="2" charset="77"/>
              </a:rPr>
              <a:t>Managing Organizational Change</a:t>
            </a:r>
            <a:endParaRPr lang="en-US" sz="6600" b="1" dirty="0">
              <a:latin typeface="Montserrat ExtraBold" pitchFamily="2" charset="77"/>
            </a:endParaRPr>
          </a:p>
          <a:p>
            <a:r>
              <a:rPr lang="en-US" sz="3600" dirty="0"/>
              <a:t>Digital Transformation for Today’s Distributors</a:t>
            </a:r>
            <a:endParaRPr lang="en-US" sz="4800" dirty="0"/>
          </a:p>
        </p:txBody>
      </p:sp>
      <p:pic>
        <p:nvPicPr>
          <p:cNvPr id="133" name="mike-marks-hero.png" descr="mike-marks-hero.png"/>
          <p:cNvPicPr>
            <a:picLocks noChangeAspect="1"/>
          </p:cNvPicPr>
          <p:nvPr/>
        </p:nvPicPr>
        <p:blipFill>
          <a:blip r:embed="rId2"/>
          <a:srcRect l="11329" b="8534"/>
          <a:stretch>
            <a:fillRect/>
          </a:stretch>
        </p:blipFill>
        <p:spPr>
          <a:xfrm>
            <a:off x="-5257" y="1258130"/>
            <a:ext cx="12028597" cy="12461452"/>
          </a:xfrm>
          <a:prstGeom prst="rect">
            <a:avLst/>
          </a:prstGeom>
          <a:ln w="12700">
            <a:miter lim="400000"/>
          </a:ln>
        </p:spPr>
      </p:pic>
      <p:sp>
        <p:nvSpPr>
          <p:cNvPr id="134" name="Mike…"/>
          <p:cNvSpPr txBox="1"/>
          <p:nvPr/>
        </p:nvSpPr>
        <p:spPr>
          <a:xfrm>
            <a:off x="962871" y="3889163"/>
            <a:ext cx="2316481" cy="1907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lnSpc>
                <a:spcPct val="80000"/>
              </a:lnSpc>
              <a:defRPr sz="6000" b="0">
                <a:solidFill>
                  <a:srgbClr val="202C5D"/>
                </a:solidFill>
                <a:latin typeface="Montserrat Light"/>
                <a:ea typeface="Montserrat Light"/>
                <a:cs typeface="Montserrat Light"/>
                <a:sym typeface="Montserrat Light"/>
              </a:defRPr>
            </a:pPr>
            <a:r>
              <a:rPr dirty="0"/>
              <a:t>Mike</a:t>
            </a:r>
          </a:p>
          <a:p>
            <a:pPr algn="l">
              <a:lnSpc>
                <a:spcPct val="80000"/>
              </a:lnSpc>
              <a:defRPr sz="6000" b="0">
                <a:solidFill>
                  <a:srgbClr val="202C5D"/>
                </a:solidFill>
                <a:latin typeface="Montserrat Light"/>
                <a:ea typeface="Montserrat Light"/>
                <a:cs typeface="Montserrat Light"/>
                <a:sym typeface="Montserrat Light"/>
              </a:defRPr>
            </a:pPr>
            <a:r>
              <a:rPr dirty="0"/>
              <a:t>Marks</a:t>
            </a:r>
          </a:p>
        </p:txBody>
      </p:sp>
      <p:sp>
        <p:nvSpPr>
          <p:cNvPr id="135" name="Indian River…"/>
          <p:cNvSpPr txBox="1"/>
          <p:nvPr/>
        </p:nvSpPr>
        <p:spPr>
          <a:xfrm>
            <a:off x="962871" y="5770033"/>
            <a:ext cx="3219197" cy="787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2000" b="0" cap="all" spc="199">
                <a:solidFill>
                  <a:srgbClr val="FFFFFF"/>
                </a:solidFill>
                <a:latin typeface="Montserrat SemiBold"/>
                <a:ea typeface="Montserrat SemiBold"/>
                <a:cs typeface="Montserrat SemiBold"/>
                <a:sym typeface="Montserrat SemiBold"/>
              </a:defRPr>
            </a:pPr>
            <a:r>
              <a:rPr dirty="0"/>
              <a:t>Indian River</a:t>
            </a:r>
          </a:p>
          <a:p>
            <a:pPr algn="l">
              <a:defRPr sz="2000" b="0" cap="all" spc="199">
                <a:solidFill>
                  <a:srgbClr val="FFFFFF"/>
                </a:solidFill>
                <a:latin typeface="Montserrat SemiBold"/>
                <a:ea typeface="Montserrat SemiBold"/>
                <a:cs typeface="Montserrat SemiBold"/>
                <a:sym typeface="Montserrat SemiBold"/>
              </a:defRPr>
            </a:pPr>
            <a:r>
              <a:rPr dirty="0"/>
              <a:t>Consulting Group</a:t>
            </a:r>
          </a:p>
        </p:txBody>
      </p:sp>
      <p:sp>
        <p:nvSpPr>
          <p:cNvPr id="7" name="Presentation Subtitle">
            <a:extLst>
              <a:ext uri="{FF2B5EF4-FFF2-40B4-BE49-F238E27FC236}">
                <a16:creationId xmlns:a16="http://schemas.microsoft.com/office/drawing/2014/main" id="{48534D75-9F8F-4A49-A1EF-C522BCCFF44D}"/>
              </a:ext>
            </a:extLst>
          </p:cNvPr>
          <p:cNvSpPr txBox="1"/>
          <p:nvPr/>
        </p:nvSpPr>
        <p:spPr>
          <a:xfrm>
            <a:off x="11880363" y="10716683"/>
            <a:ext cx="11608974" cy="564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defRPr b="0">
                <a:solidFill>
                  <a:srgbClr val="202C5D"/>
                </a:solidFill>
                <a:latin typeface="Montserrat Medium"/>
                <a:ea typeface="Montserrat Medium"/>
                <a:cs typeface="Montserrat Medium"/>
                <a:sym typeface="Montserrat Medium"/>
              </a:defRPr>
            </a:lvl1pPr>
          </a:lstStyle>
          <a:p>
            <a:r>
              <a:rPr lang="en-US" dirty="0"/>
              <a:t>Fall Seminar Series</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FD244-85EE-4A08-AAE9-298B062333D7}"/>
              </a:ext>
            </a:extLst>
          </p:cNvPr>
          <p:cNvSpPr>
            <a:spLocks noGrp="1"/>
          </p:cNvSpPr>
          <p:nvPr>
            <p:ph type="title"/>
          </p:nvPr>
        </p:nvSpPr>
        <p:spPr/>
        <p:txBody>
          <a:bodyPr>
            <a:normAutofit/>
          </a:bodyPr>
          <a:lstStyle/>
          <a:p>
            <a:r>
              <a:rPr lang="en-US" sz="5400" b="1" dirty="0">
                <a:solidFill>
                  <a:srgbClr val="202C5D"/>
                </a:solidFill>
                <a:latin typeface="Montserrat Light"/>
              </a:rPr>
              <a:t>If You Get a Symptom on the Right, You Missed a Box</a:t>
            </a:r>
          </a:p>
        </p:txBody>
      </p:sp>
      <p:sp>
        <p:nvSpPr>
          <p:cNvPr id="3" name="Content Placeholder 2">
            <a:extLst>
              <a:ext uri="{FF2B5EF4-FFF2-40B4-BE49-F238E27FC236}">
                <a16:creationId xmlns:a16="http://schemas.microsoft.com/office/drawing/2014/main" id="{7087DDCE-ED95-4209-8037-9DDAD8538745}"/>
              </a:ext>
            </a:extLst>
          </p:cNvPr>
          <p:cNvSpPr>
            <a:spLocks noGrp="1"/>
          </p:cNvSpPr>
          <p:nvPr>
            <p:ph idx="1"/>
          </p:nvPr>
        </p:nvSpPr>
        <p:spPr>
          <a:xfrm>
            <a:off x="673293" y="3075410"/>
            <a:ext cx="8888620" cy="9154690"/>
          </a:xfrm>
        </p:spPr>
        <p:txBody>
          <a:bodyPr>
            <a:normAutofit/>
          </a:bodyPr>
          <a:lstStyle/>
          <a:p>
            <a:pPr>
              <a:spcBef>
                <a:spcPts val="800"/>
              </a:spcBef>
            </a:pPr>
            <a:r>
              <a:rPr lang="en-US" sz="4400" b="1" dirty="0">
                <a:solidFill>
                  <a:srgbClr val="202C5D"/>
                </a:solidFill>
                <a:latin typeface="Montserrat SemiBold" pitchFamily="2" charset="77"/>
                <a:ea typeface="+mj-ea"/>
              </a:rPr>
              <a:t>Vision</a:t>
            </a:r>
          </a:p>
          <a:p>
            <a:pPr>
              <a:spcBef>
                <a:spcPts val="800"/>
              </a:spcBef>
            </a:pPr>
            <a:r>
              <a:rPr lang="en-US" sz="3000" b="1" dirty="0">
                <a:solidFill>
                  <a:srgbClr val="202C5D"/>
                </a:solidFill>
                <a:latin typeface="Montserrat Light"/>
                <a:ea typeface="+mj-ea"/>
              </a:rPr>
              <a:t>The first meeting with stakeholders is about why you need to change so they really get it</a:t>
            </a:r>
          </a:p>
          <a:p>
            <a:pPr>
              <a:spcBef>
                <a:spcPts val="800"/>
              </a:spcBef>
            </a:pPr>
            <a:r>
              <a:rPr lang="en-US" sz="4400" b="1" dirty="0">
                <a:solidFill>
                  <a:srgbClr val="202C5D"/>
                </a:solidFill>
                <a:latin typeface="Montserrat SemiBold" pitchFamily="2" charset="77"/>
                <a:ea typeface="+mj-ea"/>
              </a:rPr>
              <a:t>Skills</a:t>
            </a:r>
          </a:p>
          <a:p>
            <a:pPr>
              <a:spcBef>
                <a:spcPts val="800"/>
              </a:spcBef>
            </a:pPr>
            <a:r>
              <a:rPr lang="en-US" sz="3000" b="1" dirty="0">
                <a:solidFill>
                  <a:srgbClr val="202C5D"/>
                </a:solidFill>
                <a:latin typeface="Montserrat Light"/>
                <a:ea typeface="+mj-ea"/>
              </a:rPr>
              <a:t>Skills include strategic planning, change management, modelling, and research</a:t>
            </a:r>
          </a:p>
          <a:p>
            <a:pPr>
              <a:spcBef>
                <a:spcPts val="800"/>
              </a:spcBef>
            </a:pPr>
            <a:r>
              <a:rPr lang="en-US" sz="4400" b="1" dirty="0">
                <a:solidFill>
                  <a:srgbClr val="202C5D"/>
                </a:solidFill>
                <a:latin typeface="Montserrat SemiBold" pitchFamily="2" charset="77"/>
                <a:ea typeface="+mj-ea"/>
              </a:rPr>
              <a:t>Incentives</a:t>
            </a:r>
          </a:p>
          <a:p>
            <a:pPr>
              <a:lnSpc>
                <a:spcPct val="110000"/>
              </a:lnSpc>
              <a:spcBef>
                <a:spcPts val="800"/>
              </a:spcBef>
            </a:pPr>
            <a:r>
              <a:rPr lang="en-US" sz="3000" b="1" dirty="0">
                <a:solidFill>
                  <a:srgbClr val="202C5D"/>
                </a:solidFill>
                <a:latin typeface="Montserrat Light"/>
                <a:ea typeface="+mj-ea"/>
              </a:rPr>
              <a:t>Money is often a small part as intrinsic rewards, removing negatives, and increasing the right to win count more</a:t>
            </a:r>
          </a:p>
          <a:p>
            <a:pPr>
              <a:spcBef>
                <a:spcPts val="800"/>
              </a:spcBef>
            </a:pPr>
            <a:r>
              <a:rPr lang="en-US" sz="4400" b="1" dirty="0">
                <a:solidFill>
                  <a:srgbClr val="202C5D"/>
                </a:solidFill>
                <a:latin typeface="Montserrat SemiBold" pitchFamily="2" charset="77"/>
                <a:ea typeface="+mj-ea"/>
              </a:rPr>
              <a:t>Resources</a:t>
            </a:r>
          </a:p>
          <a:p>
            <a:pPr>
              <a:spcBef>
                <a:spcPts val="800"/>
              </a:spcBef>
            </a:pPr>
            <a:r>
              <a:rPr lang="en-US" sz="3000" b="1" dirty="0">
                <a:solidFill>
                  <a:srgbClr val="202C5D"/>
                </a:solidFill>
                <a:latin typeface="Montserrat Light"/>
                <a:ea typeface="+mj-ea"/>
              </a:rPr>
              <a:t>Be careful here as discretionary energy is largely a myth</a:t>
            </a:r>
          </a:p>
          <a:p>
            <a:pPr>
              <a:spcBef>
                <a:spcPts val="800"/>
              </a:spcBef>
            </a:pPr>
            <a:r>
              <a:rPr lang="en-US" sz="4400" b="1" dirty="0">
                <a:solidFill>
                  <a:srgbClr val="202C5D"/>
                </a:solidFill>
                <a:latin typeface="Montserrat SemiBold" pitchFamily="2" charset="77"/>
                <a:ea typeface="+mj-ea"/>
              </a:rPr>
              <a:t>Action Plan</a:t>
            </a:r>
          </a:p>
          <a:p>
            <a:pPr>
              <a:spcBef>
                <a:spcPts val="800"/>
              </a:spcBef>
            </a:pPr>
            <a:r>
              <a:rPr lang="en-US" sz="3000" b="1" dirty="0">
                <a:solidFill>
                  <a:srgbClr val="202C5D"/>
                </a:solidFill>
                <a:latin typeface="Montserrat Light"/>
                <a:ea typeface="+mj-ea"/>
              </a:rPr>
              <a:t>Use SMART objectives and reviews</a:t>
            </a:r>
          </a:p>
        </p:txBody>
      </p:sp>
      <p:sp>
        <p:nvSpPr>
          <p:cNvPr id="4" name="Text Placeholder 3">
            <a:extLst>
              <a:ext uri="{FF2B5EF4-FFF2-40B4-BE49-F238E27FC236}">
                <a16:creationId xmlns:a16="http://schemas.microsoft.com/office/drawing/2014/main" id="{505326E9-6859-46E4-8E7F-14BCDF159608}"/>
              </a:ext>
            </a:extLst>
          </p:cNvPr>
          <p:cNvSpPr>
            <a:spLocks noGrp="1"/>
          </p:cNvSpPr>
          <p:nvPr>
            <p:ph type="body" sz="quarter" idx="12"/>
          </p:nvPr>
        </p:nvSpPr>
        <p:spPr/>
        <p:txBody>
          <a:bodyPr/>
          <a:lstStyle/>
          <a:p>
            <a:r>
              <a:rPr lang="en-US" sz="3200" dirty="0">
                <a:latin typeface="Montserrat" pitchFamily="2" charset="77"/>
              </a:rPr>
              <a:t>These Are All Core Components of Your Transformation Plan</a:t>
            </a:r>
          </a:p>
        </p:txBody>
      </p:sp>
      <p:pic>
        <p:nvPicPr>
          <p:cNvPr id="5" name="Picture 4">
            <a:extLst>
              <a:ext uri="{FF2B5EF4-FFF2-40B4-BE49-F238E27FC236}">
                <a16:creationId xmlns:a16="http://schemas.microsoft.com/office/drawing/2014/main" id="{51A38627-3F82-4FEF-8DE3-E0F70B7321BF}"/>
              </a:ext>
            </a:extLst>
          </p:cNvPr>
          <p:cNvPicPr>
            <a:picLocks noChangeAspect="1"/>
          </p:cNvPicPr>
          <p:nvPr/>
        </p:nvPicPr>
        <p:blipFill rotWithShape="1">
          <a:blip r:embed="rId2"/>
          <a:srcRect t="23390" b="21914"/>
          <a:stretch/>
        </p:blipFill>
        <p:spPr>
          <a:xfrm>
            <a:off x="9561913" y="2249489"/>
            <a:ext cx="14212490" cy="10369154"/>
          </a:xfrm>
          <a:prstGeom prst="rect">
            <a:avLst/>
          </a:prstGeom>
        </p:spPr>
      </p:pic>
    </p:spTree>
    <p:extLst>
      <p:ext uri="{BB962C8B-B14F-4D97-AF65-F5344CB8AC3E}">
        <p14:creationId xmlns:p14="http://schemas.microsoft.com/office/powerpoint/2010/main" val="4161137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9ECD4-7588-4323-9EB8-186510F43052}"/>
              </a:ext>
            </a:extLst>
          </p:cNvPr>
          <p:cNvSpPr>
            <a:spLocks noGrp="1"/>
          </p:cNvSpPr>
          <p:nvPr>
            <p:ph type="title"/>
          </p:nvPr>
        </p:nvSpPr>
        <p:spPr/>
        <p:txBody>
          <a:bodyPr>
            <a:normAutofit/>
          </a:bodyPr>
          <a:lstStyle/>
          <a:p>
            <a:r>
              <a:rPr lang="en-US" sz="5400" b="1" dirty="0">
                <a:solidFill>
                  <a:srgbClr val="202C5D"/>
                </a:solidFill>
                <a:latin typeface="Montserrat Light"/>
              </a:rPr>
              <a:t>Homework Assignment: Get out of Your Echo Chamber</a:t>
            </a:r>
          </a:p>
        </p:txBody>
      </p:sp>
      <p:sp>
        <p:nvSpPr>
          <p:cNvPr id="3" name="Content Placeholder 2">
            <a:extLst>
              <a:ext uri="{FF2B5EF4-FFF2-40B4-BE49-F238E27FC236}">
                <a16:creationId xmlns:a16="http://schemas.microsoft.com/office/drawing/2014/main" id="{D3195FE0-2782-4D72-A5D3-B431D6E7520B}"/>
              </a:ext>
            </a:extLst>
          </p:cNvPr>
          <p:cNvSpPr>
            <a:spLocks noGrp="1"/>
          </p:cNvSpPr>
          <p:nvPr>
            <p:ph idx="1"/>
          </p:nvPr>
        </p:nvSpPr>
        <p:spPr>
          <a:xfrm>
            <a:off x="668865" y="1976741"/>
            <a:ext cx="23476462" cy="11073946"/>
          </a:xfrm>
        </p:spPr>
        <p:txBody>
          <a:bodyPr>
            <a:normAutofit fontScale="92500"/>
          </a:bodyPr>
          <a:lstStyle/>
          <a:p>
            <a:r>
              <a:rPr lang="en-US" sz="3800" dirty="0">
                <a:solidFill>
                  <a:srgbClr val="202C5D"/>
                </a:solidFill>
                <a:latin typeface="Montserrat Medium" pitchFamily="2" charset="77"/>
                <a:ea typeface="+mj-ea"/>
              </a:rPr>
              <a:t>A large list of research links follow that should be reviewed by all the members of your leadership team</a:t>
            </a:r>
          </a:p>
          <a:p>
            <a:pPr marL="0" lvl="1" indent="0" algn="ctr">
              <a:buNone/>
            </a:pPr>
            <a:r>
              <a:rPr lang="en-US" sz="3900" b="1" dirty="0">
                <a:solidFill>
                  <a:schemeClr val="accent1"/>
                </a:solidFill>
                <a:latin typeface="Montserrat" pitchFamily="2" charset="77"/>
              </a:rPr>
              <a:t>Set a date for your team’s readout on their research findings in a virtual meeting</a:t>
            </a:r>
          </a:p>
          <a:p>
            <a:r>
              <a:rPr lang="en-US" sz="3900" dirty="0">
                <a:solidFill>
                  <a:srgbClr val="202C5D"/>
                </a:solidFill>
                <a:latin typeface="Montserrat Medium" pitchFamily="2" charset="77"/>
                <a:ea typeface="+mj-ea"/>
              </a:rPr>
              <a:t>Based on the combination of their company insights and this new information, each team member prepares a short 5 slide PowerPoint deck responding to these topics, as appropriate</a:t>
            </a:r>
          </a:p>
          <a:p>
            <a:pPr lvl="1">
              <a:spcAft>
                <a:spcPts val="1200"/>
              </a:spcAft>
            </a:pPr>
            <a:r>
              <a:rPr lang="en-US" sz="3000" dirty="0">
                <a:solidFill>
                  <a:srgbClr val="202C5D"/>
                </a:solidFill>
                <a:latin typeface="Montserrat Medium" pitchFamily="2" charset="77"/>
                <a:ea typeface="+mj-ea"/>
              </a:rPr>
              <a:t>These are the key things that I believe should be in our evolving value proposition</a:t>
            </a:r>
          </a:p>
          <a:p>
            <a:pPr lvl="1">
              <a:spcAft>
                <a:spcPts val="1200"/>
              </a:spcAft>
            </a:pPr>
            <a:r>
              <a:rPr lang="en-US" sz="3000" dirty="0">
                <a:solidFill>
                  <a:srgbClr val="202C5D"/>
                </a:solidFill>
                <a:latin typeface="Montserrat Medium" pitchFamily="2" charset="77"/>
                <a:ea typeface="+mj-ea"/>
              </a:rPr>
              <a:t>This is what I see as our sweet spot customer segments and where they will be in five years</a:t>
            </a:r>
          </a:p>
          <a:p>
            <a:pPr lvl="1">
              <a:spcAft>
                <a:spcPts val="1200"/>
              </a:spcAft>
            </a:pPr>
            <a:r>
              <a:rPr lang="en-US" sz="3000" dirty="0">
                <a:solidFill>
                  <a:srgbClr val="202C5D"/>
                </a:solidFill>
                <a:latin typeface="Montserrat Medium" pitchFamily="2" charset="77"/>
                <a:ea typeface="+mj-ea"/>
              </a:rPr>
              <a:t>These are the key actions I think we need to take with respect to our own sales transformation</a:t>
            </a:r>
          </a:p>
          <a:p>
            <a:pPr lvl="1">
              <a:spcAft>
                <a:spcPts val="1200"/>
              </a:spcAft>
            </a:pPr>
            <a:r>
              <a:rPr lang="en-US" sz="3000" dirty="0">
                <a:solidFill>
                  <a:srgbClr val="202C5D"/>
                </a:solidFill>
                <a:latin typeface="Montserrat Medium" pitchFamily="2" charset="77"/>
                <a:ea typeface="+mj-ea"/>
              </a:rPr>
              <a:t>These are the new things that I learned that were surprising or interesting</a:t>
            </a:r>
          </a:p>
          <a:p>
            <a:pPr lvl="1">
              <a:spcAft>
                <a:spcPts val="1200"/>
              </a:spcAft>
            </a:pPr>
            <a:r>
              <a:rPr lang="en-US" sz="3000" dirty="0">
                <a:solidFill>
                  <a:srgbClr val="202C5D"/>
                </a:solidFill>
                <a:latin typeface="Montserrat Medium" pitchFamily="2" charset="77"/>
                <a:ea typeface="+mj-ea"/>
              </a:rPr>
              <a:t>This is the digital capability that, if we created it, would have the largest short term commercial impact</a:t>
            </a:r>
          </a:p>
          <a:p>
            <a:pPr lvl="1">
              <a:spcAft>
                <a:spcPts val="1200"/>
              </a:spcAft>
            </a:pPr>
            <a:r>
              <a:rPr lang="en-US" sz="3000" dirty="0">
                <a:solidFill>
                  <a:srgbClr val="202C5D"/>
                </a:solidFill>
                <a:latin typeface="Montserrat Medium" pitchFamily="2" charset="77"/>
                <a:ea typeface="+mj-ea"/>
              </a:rPr>
              <a:t>This is my best guess at what our competitors are doing right now around sales enablement and digital transformation</a:t>
            </a:r>
          </a:p>
          <a:p>
            <a:pPr lvl="1">
              <a:spcAft>
                <a:spcPts val="1200"/>
              </a:spcAft>
            </a:pPr>
            <a:r>
              <a:rPr lang="en-US" sz="3000" dirty="0">
                <a:solidFill>
                  <a:srgbClr val="202C5D"/>
                </a:solidFill>
                <a:latin typeface="Montserrat Medium" pitchFamily="2" charset="77"/>
                <a:ea typeface="+mj-ea"/>
              </a:rPr>
              <a:t>I came up with a couple of insights that might have some significant positive impacts for us</a:t>
            </a:r>
          </a:p>
          <a:p>
            <a:pPr lvl="1">
              <a:spcAft>
                <a:spcPts val="1200"/>
              </a:spcAft>
            </a:pPr>
            <a:r>
              <a:rPr lang="en-US" sz="3000" dirty="0">
                <a:solidFill>
                  <a:srgbClr val="202C5D"/>
                </a:solidFill>
                <a:latin typeface="Montserrat Medium" pitchFamily="2" charset="77"/>
                <a:ea typeface="+mj-ea"/>
              </a:rPr>
              <a:t>I also feel that we may be behind in some areas that could create a threat to our plans</a:t>
            </a:r>
          </a:p>
          <a:p>
            <a:pPr lvl="1">
              <a:spcAft>
                <a:spcPts val="1200"/>
              </a:spcAft>
            </a:pPr>
            <a:r>
              <a:rPr lang="en-US" sz="3000" dirty="0">
                <a:solidFill>
                  <a:srgbClr val="202C5D"/>
                </a:solidFill>
                <a:latin typeface="Montserrat Medium" pitchFamily="2" charset="77"/>
                <a:ea typeface="+mj-ea"/>
              </a:rPr>
              <a:t>Based on this research, I have a few insights that helped me understand what our customers have been doing that might be worth discussing</a:t>
            </a:r>
          </a:p>
          <a:p>
            <a:pPr lvl="1">
              <a:spcAft>
                <a:spcPts val="1200"/>
              </a:spcAft>
            </a:pPr>
            <a:r>
              <a:rPr lang="en-US" sz="3000" dirty="0">
                <a:solidFill>
                  <a:srgbClr val="202C5D"/>
                </a:solidFill>
                <a:latin typeface="Montserrat Medium" pitchFamily="2" charset="77"/>
                <a:ea typeface="+mj-ea"/>
              </a:rPr>
              <a:t>Based on some of the innovation ideas that I have seen, I think that these might be our best potential customer or supplier to set up a digital innovation project</a:t>
            </a:r>
          </a:p>
        </p:txBody>
      </p:sp>
      <p:sp>
        <p:nvSpPr>
          <p:cNvPr id="4" name="Text Placeholder 3">
            <a:extLst>
              <a:ext uri="{FF2B5EF4-FFF2-40B4-BE49-F238E27FC236}">
                <a16:creationId xmlns:a16="http://schemas.microsoft.com/office/drawing/2014/main" id="{80C1BDC1-ED8A-4B3F-9F65-579BBBAE36BD}"/>
              </a:ext>
            </a:extLst>
          </p:cNvPr>
          <p:cNvSpPr>
            <a:spLocks noGrp="1"/>
          </p:cNvSpPr>
          <p:nvPr>
            <p:ph type="body" sz="quarter" idx="12"/>
          </p:nvPr>
        </p:nvSpPr>
        <p:spPr/>
        <p:txBody>
          <a:bodyPr/>
          <a:lstStyle/>
          <a:p>
            <a:r>
              <a:rPr lang="en-US" sz="3200" dirty="0">
                <a:latin typeface="Montserrat" pitchFamily="2" charset="77"/>
              </a:rPr>
              <a:t>Extra Credit for Reading Innovate to Dominate from NAW First</a:t>
            </a:r>
          </a:p>
        </p:txBody>
      </p:sp>
    </p:spTree>
    <p:extLst>
      <p:ext uri="{BB962C8B-B14F-4D97-AF65-F5344CB8AC3E}">
        <p14:creationId xmlns:p14="http://schemas.microsoft.com/office/powerpoint/2010/main" val="2175644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94817-98E4-46E0-9FD8-ECEFF0C215EE}"/>
              </a:ext>
            </a:extLst>
          </p:cNvPr>
          <p:cNvSpPr>
            <a:spLocks noGrp="1"/>
          </p:cNvSpPr>
          <p:nvPr>
            <p:ph type="title"/>
          </p:nvPr>
        </p:nvSpPr>
        <p:spPr/>
        <p:txBody>
          <a:bodyPr>
            <a:normAutofit/>
          </a:bodyPr>
          <a:lstStyle/>
          <a:p>
            <a:r>
              <a:rPr lang="en-US" sz="5400" b="1" dirty="0">
                <a:solidFill>
                  <a:srgbClr val="202C5D"/>
                </a:solidFill>
                <a:latin typeface="Montserrat Light"/>
              </a:rPr>
              <a:t>Newsletters – Thought Leadership</a:t>
            </a:r>
          </a:p>
        </p:txBody>
      </p:sp>
      <p:sp>
        <p:nvSpPr>
          <p:cNvPr id="3" name="Content Placeholder 2">
            <a:extLst>
              <a:ext uri="{FF2B5EF4-FFF2-40B4-BE49-F238E27FC236}">
                <a16:creationId xmlns:a16="http://schemas.microsoft.com/office/drawing/2014/main" id="{CD71A28E-0880-4121-ABAE-E3C5031103F2}"/>
              </a:ext>
            </a:extLst>
          </p:cNvPr>
          <p:cNvSpPr>
            <a:spLocks noGrp="1"/>
          </p:cNvSpPr>
          <p:nvPr>
            <p:ph idx="1"/>
          </p:nvPr>
        </p:nvSpPr>
        <p:spPr>
          <a:xfrm>
            <a:off x="668866" y="2393504"/>
            <a:ext cx="23105536" cy="10801200"/>
          </a:xfrm>
        </p:spPr>
        <p:txBody>
          <a:bodyPr>
            <a:normAutofit fontScale="92500" lnSpcReduction="10000"/>
          </a:bodyPr>
          <a:lstStyle/>
          <a:p>
            <a:r>
              <a:rPr lang="en-US" sz="4000" dirty="0">
                <a:hlinkClick r:id="rId2">
                  <a:extLst>
                    <a:ext uri="{A12FA001-AC4F-418D-AE19-62706E023703}">
                      <ahyp:hlinkClr xmlns:ahyp="http://schemas.microsoft.com/office/drawing/2018/hyperlinkcolor" val="tx"/>
                    </a:ext>
                  </a:extLst>
                </a:hlinkClick>
              </a:rPr>
              <a:t>https://go.forrester.com/?utm_source=forrester_newsletter&amp;utm_medium=email&amp;utm_campaign=cso_productivity&amp;utm_content=webinar</a:t>
            </a:r>
            <a:r>
              <a:rPr lang="en-US" sz="4000" dirty="0"/>
              <a:t> </a:t>
            </a:r>
          </a:p>
          <a:p>
            <a:r>
              <a:rPr lang="en-US" sz="4000" dirty="0">
                <a:hlinkClick r:id="rId3">
                  <a:extLst>
                    <a:ext uri="{A12FA001-AC4F-418D-AE19-62706E023703}">
                      <ahyp:hlinkClr xmlns:ahyp="http://schemas.microsoft.com/office/drawing/2018/hyperlinkcolor" val="tx"/>
                    </a:ext>
                  </a:extLst>
                </a:hlinkClick>
              </a:rPr>
              <a:t>https://www.gartner.com/en/sales</a:t>
            </a:r>
            <a:r>
              <a:rPr lang="en-US" sz="4000" dirty="0"/>
              <a:t> </a:t>
            </a:r>
          </a:p>
          <a:p>
            <a:r>
              <a:rPr lang="en-US" sz="4000" dirty="0">
                <a:hlinkClick r:id="rId4">
                  <a:extLst>
                    <a:ext uri="{A12FA001-AC4F-418D-AE19-62706E023703}">
                      <ahyp:hlinkClr xmlns:ahyp="http://schemas.microsoft.com/office/drawing/2018/hyperlinkcolor" val="tx"/>
                    </a:ext>
                  </a:extLst>
                </a:hlinkClick>
              </a:rPr>
              <a:t>https://www.mckinsey.com/business-functions/marketing-and-sales/our-insights</a:t>
            </a:r>
            <a:r>
              <a:rPr lang="en-US" sz="4000" dirty="0"/>
              <a:t> </a:t>
            </a:r>
          </a:p>
          <a:p>
            <a:r>
              <a:rPr lang="en-US" sz="4000" dirty="0">
                <a:hlinkClick r:id="rId5">
                  <a:extLst>
                    <a:ext uri="{A12FA001-AC4F-418D-AE19-62706E023703}">
                      <ahyp:hlinkClr xmlns:ahyp="http://schemas.microsoft.com/office/drawing/2018/hyperlinkcolor" val="tx"/>
                    </a:ext>
                  </a:extLst>
                </a:hlinkClick>
              </a:rPr>
              <a:t>https://www.mdm.com/</a:t>
            </a:r>
            <a:r>
              <a:rPr lang="en-US" sz="4000" dirty="0"/>
              <a:t> </a:t>
            </a:r>
          </a:p>
          <a:p>
            <a:r>
              <a:rPr lang="en-US" sz="4000" dirty="0">
                <a:hlinkClick r:id="rId6">
                  <a:extLst>
                    <a:ext uri="{A12FA001-AC4F-418D-AE19-62706E023703}">
                      <ahyp:hlinkClr xmlns:ahyp="http://schemas.microsoft.com/office/drawing/2018/hyperlinkcolor" val="tx"/>
                    </a:ext>
                  </a:extLst>
                </a:hlinkClick>
              </a:rPr>
              <a:t>https://www.ircg.com/blog</a:t>
            </a:r>
            <a:r>
              <a:rPr lang="en-US" sz="4000" dirty="0"/>
              <a:t> </a:t>
            </a:r>
          </a:p>
          <a:p>
            <a:r>
              <a:rPr lang="en-US" sz="4000" dirty="0">
                <a:hlinkClick r:id="rId7">
                  <a:extLst>
                    <a:ext uri="{A12FA001-AC4F-418D-AE19-62706E023703}">
                      <ahyp:hlinkClr xmlns:ahyp="http://schemas.microsoft.com/office/drawing/2018/hyperlinkcolor" val="tx"/>
                    </a:ext>
                  </a:extLst>
                </a:hlinkClick>
              </a:rPr>
              <a:t>https://distributionstrategy.com/distribution-strategy/</a:t>
            </a:r>
            <a:r>
              <a:rPr lang="en-US" sz="4000" dirty="0"/>
              <a:t> </a:t>
            </a:r>
          </a:p>
          <a:p>
            <a:r>
              <a:rPr lang="en-US" sz="4000" dirty="0">
                <a:hlinkClick r:id="rId8">
                  <a:extLst>
                    <a:ext uri="{A12FA001-AC4F-418D-AE19-62706E023703}">
                      <ahyp:hlinkClr xmlns:ahyp="http://schemas.microsoft.com/office/drawing/2018/hyperlinkcolor" val="tx"/>
                    </a:ext>
                  </a:extLst>
                </a:hlinkClick>
              </a:rPr>
              <a:t>https://blog.prosci.com/</a:t>
            </a:r>
            <a:r>
              <a:rPr lang="en-US" sz="4000" dirty="0"/>
              <a:t> </a:t>
            </a:r>
          </a:p>
          <a:p>
            <a:r>
              <a:rPr lang="en-US" sz="4000" dirty="0">
                <a:hlinkClick r:id="rId9">
                  <a:extLst>
                    <a:ext uri="{A12FA001-AC4F-418D-AE19-62706E023703}">
                      <ahyp:hlinkClr xmlns:ahyp="http://schemas.microsoft.com/office/drawing/2018/hyperlinkcolor" val="tx"/>
                    </a:ext>
                  </a:extLst>
                </a:hlinkClick>
              </a:rPr>
              <a:t>https://blog.feedspot.com/change_management_blogs/</a:t>
            </a:r>
            <a:r>
              <a:rPr lang="en-US" sz="4000" dirty="0"/>
              <a:t> </a:t>
            </a:r>
          </a:p>
          <a:p>
            <a:pPr>
              <a:spcBef>
                <a:spcPts val="1200"/>
              </a:spcBef>
            </a:pPr>
            <a:r>
              <a:rPr lang="en-US" sz="4000" dirty="0">
                <a:hlinkClick r:id="rId10">
                  <a:extLst>
                    <a:ext uri="{A12FA001-AC4F-418D-AE19-62706E023703}">
                      <ahyp:hlinkClr xmlns:ahyp="http://schemas.microsoft.com/office/drawing/2018/hyperlinkcolor" val="tx"/>
                    </a:ext>
                  </a:extLst>
                </a:hlinkClick>
              </a:rPr>
              <a:t>https://markdancer.substack.com/</a:t>
            </a:r>
            <a:r>
              <a:rPr lang="en-US" sz="4000" dirty="0"/>
              <a:t> </a:t>
            </a:r>
          </a:p>
          <a:p>
            <a:r>
              <a:rPr lang="en-US" sz="4000" dirty="0">
                <a:hlinkClick r:id="rId11">
                  <a:extLst>
                    <a:ext uri="{A12FA001-AC4F-418D-AE19-62706E023703}">
                      <ahyp:hlinkClr xmlns:ahyp="http://schemas.microsoft.com/office/drawing/2018/hyperlinkcolor" val="tx"/>
                    </a:ext>
                  </a:extLst>
                </a:hlinkClick>
              </a:rPr>
              <a:t>https://a16z.com/2019/08/16/software-eaten-world-healthcare/</a:t>
            </a:r>
            <a:r>
              <a:rPr lang="en-US" sz="4000" dirty="0"/>
              <a:t> </a:t>
            </a:r>
          </a:p>
          <a:p>
            <a:r>
              <a:rPr lang="en-US" sz="4000" dirty="0">
                <a:hlinkClick r:id="rId12">
                  <a:extLst>
                    <a:ext uri="{A12FA001-AC4F-418D-AE19-62706E023703}">
                      <ahyp:hlinkClr xmlns:ahyp="http://schemas.microsoft.com/office/drawing/2018/hyperlinkcolor" val="tx"/>
                    </a:ext>
                  </a:extLst>
                </a:hlinkClick>
              </a:rPr>
              <a:t>https://hbr.org/2012/07/the-game-buyers-play-with-vend?utm_source=feedburner&amp;utm_medium=feed&amp;utm_campaign=Feed%3A+harvardbusiness+%28HBR.org%29</a:t>
            </a:r>
            <a:r>
              <a:rPr lang="en-US" sz="4000" dirty="0"/>
              <a:t> </a:t>
            </a:r>
          </a:p>
          <a:p>
            <a:endParaRPr lang="en-US" sz="4000" dirty="0"/>
          </a:p>
        </p:txBody>
      </p:sp>
      <p:sp>
        <p:nvSpPr>
          <p:cNvPr id="4" name="Text Placeholder 3">
            <a:extLst>
              <a:ext uri="{FF2B5EF4-FFF2-40B4-BE49-F238E27FC236}">
                <a16:creationId xmlns:a16="http://schemas.microsoft.com/office/drawing/2014/main" id="{348B158A-7B8C-4397-A407-AAA59A8D7B09}"/>
              </a:ext>
            </a:extLst>
          </p:cNvPr>
          <p:cNvSpPr>
            <a:spLocks noGrp="1"/>
          </p:cNvSpPr>
          <p:nvPr>
            <p:ph type="body" sz="quarter" idx="12"/>
          </p:nvPr>
        </p:nvSpPr>
        <p:spPr/>
        <p:txBody>
          <a:bodyPr/>
          <a:lstStyle/>
          <a:p>
            <a:r>
              <a:rPr lang="en-US" sz="3200" dirty="0">
                <a:latin typeface="Montserrat" pitchFamily="2" charset="77"/>
              </a:rPr>
              <a:t>Engage in the Ongoing Flow of Information and Progress in Transformation</a:t>
            </a:r>
          </a:p>
        </p:txBody>
      </p:sp>
      <p:sp>
        <p:nvSpPr>
          <p:cNvPr id="6" name="TextBox 5">
            <a:extLst>
              <a:ext uri="{FF2B5EF4-FFF2-40B4-BE49-F238E27FC236}">
                <a16:creationId xmlns:a16="http://schemas.microsoft.com/office/drawing/2014/main" id="{26047A66-E777-4EE4-AB0F-836B9CE34492}"/>
              </a:ext>
            </a:extLst>
          </p:cNvPr>
          <p:cNvSpPr txBox="1"/>
          <p:nvPr/>
        </p:nvSpPr>
        <p:spPr>
          <a:xfrm>
            <a:off x="15648384" y="6713984"/>
            <a:ext cx="7920880" cy="3785652"/>
          </a:xfrm>
          <a:prstGeom prst="rect">
            <a:avLst/>
          </a:prstGeom>
          <a:noFill/>
        </p:spPr>
        <p:txBody>
          <a:bodyPr wrap="square" rtlCol="0">
            <a:spAutoFit/>
          </a:bodyPr>
          <a:lstStyle/>
          <a:p>
            <a:pPr defTabSz="1828800" fontAlgn="base" hangingPunct="1">
              <a:spcBef>
                <a:spcPct val="0"/>
              </a:spcBef>
              <a:spcAft>
                <a:spcPct val="0"/>
              </a:spcAft>
            </a:pPr>
            <a:r>
              <a:rPr lang="en-US" sz="4800" b="0" i="1" kern="1200" dirty="0">
                <a:solidFill>
                  <a:srgbClr val="339966"/>
                </a:solidFill>
                <a:latin typeface="Arial" pitchFamily="34" charset="0"/>
                <a:ea typeface="+mn-ea"/>
                <a:cs typeface="Arial" pitchFamily="34" charset="0"/>
              </a:rPr>
              <a:t>Don’t forget your trade association, marketing group, and suppliers as everyone is trying to figure out their own path forward</a:t>
            </a:r>
          </a:p>
        </p:txBody>
      </p:sp>
    </p:spTree>
    <p:extLst>
      <p:ext uri="{BB962C8B-B14F-4D97-AF65-F5344CB8AC3E}">
        <p14:creationId xmlns:p14="http://schemas.microsoft.com/office/powerpoint/2010/main" val="2086684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15A4D-E4B1-44F5-A594-9720421F9C9F}"/>
              </a:ext>
            </a:extLst>
          </p:cNvPr>
          <p:cNvSpPr>
            <a:spLocks noGrp="1"/>
          </p:cNvSpPr>
          <p:nvPr>
            <p:ph type="title"/>
          </p:nvPr>
        </p:nvSpPr>
        <p:spPr/>
        <p:txBody>
          <a:bodyPr>
            <a:normAutofit/>
          </a:bodyPr>
          <a:lstStyle/>
          <a:p>
            <a:r>
              <a:rPr lang="en-US" sz="5400" b="1" dirty="0">
                <a:solidFill>
                  <a:srgbClr val="202C5D"/>
                </a:solidFill>
                <a:latin typeface="Montserrat Light"/>
              </a:rPr>
              <a:t>Potential Software or Service Providers</a:t>
            </a:r>
          </a:p>
        </p:txBody>
      </p:sp>
      <p:sp>
        <p:nvSpPr>
          <p:cNvPr id="3" name="Content Placeholder 2">
            <a:extLst>
              <a:ext uri="{FF2B5EF4-FFF2-40B4-BE49-F238E27FC236}">
                <a16:creationId xmlns:a16="http://schemas.microsoft.com/office/drawing/2014/main" id="{530BF394-D650-4C89-AB3C-58DC7802F1B3}"/>
              </a:ext>
            </a:extLst>
          </p:cNvPr>
          <p:cNvSpPr>
            <a:spLocks noGrp="1"/>
          </p:cNvSpPr>
          <p:nvPr>
            <p:ph idx="1"/>
          </p:nvPr>
        </p:nvSpPr>
        <p:spPr>
          <a:xfrm>
            <a:off x="668866" y="2022232"/>
            <a:ext cx="23105536" cy="11028456"/>
          </a:xfrm>
        </p:spPr>
        <p:txBody>
          <a:bodyPr>
            <a:normAutofit lnSpcReduction="10000"/>
          </a:bodyPr>
          <a:lstStyle/>
          <a:p>
            <a:pPr algn="ctr"/>
            <a:r>
              <a:rPr lang="en-US" sz="2800" i="1" dirty="0">
                <a:solidFill>
                  <a:schemeClr val="accent1"/>
                </a:solidFill>
              </a:rPr>
              <a:t>This is not an exhaustive list and focusses on a few best of breed solutions, leaving out the enterprise-wide alternatives</a:t>
            </a:r>
          </a:p>
          <a:p>
            <a:r>
              <a:rPr lang="en-US" sz="2800" dirty="0">
                <a:hlinkClick r:id="">
                  <a:extLst>
                    <a:ext uri="{A12FA001-AC4F-418D-AE19-62706E023703}">
                      <ahyp:hlinkClr xmlns:ahyp="http://schemas.microsoft.com/office/drawing/2018/hyperlinkcolor" val="tx"/>
                    </a:ext>
                  </a:extLst>
                </a:hlinkClick>
              </a:rPr>
              <a:t>https://conexiom.com/</a:t>
            </a:r>
          </a:p>
          <a:p>
            <a:r>
              <a:rPr lang="en-US" sz="2800" dirty="0">
                <a:hlinkClick r:id="">
                  <a:extLst>
                    <a:ext uri="{A12FA001-AC4F-418D-AE19-62706E023703}">
                      <ahyp:hlinkClr xmlns:ahyp="http://schemas.microsoft.com/office/drawing/2018/hyperlinkcolor" val="tx"/>
                    </a:ext>
                  </a:extLst>
                </a:hlinkClick>
              </a:rPr>
              <a:t>https://proton.ai/</a:t>
            </a:r>
          </a:p>
          <a:p>
            <a:r>
              <a:rPr lang="en-US" sz="2800" dirty="0">
                <a:hlinkClick r:id="">
                  <a:extLst>
                    <a:ext uri="{A12FA001-AC4F-418D-AE19-62706E023703}">
                      <ahyp:hlinkClr xmlns:ahyp="http://schemas.microsoft.com/office/drawing/2018/hyperlinkcolor" val="tx"/>
                    </a:ext>
                  </a:extLst>
                </a:hlinkClick>
              </a:rPr>
              <a:t>https://leadmastercrm.com/</a:t>
            </a:r>
            <a:r>
              <a:rPr lang="en-US" sz="2800" dirty="0"/>
              <a:t> </a:t>
            </a:r>
          </a:p>
          <a:p>
            <a:r>
              <a:rPr lang="en-US" sz="2800" dirty="0">
                <a:hlinkClick r:id="rId2">
                  <a:extLst>
                    <a:ext uri="{A12FA001-AC4F-418D-AE19-62706E023703}">
                      <ahyp:hlinkClr xmlns:ahyp="http://schemas.microsoft.com/office/drawing/2018/hyperlinkcolor" val="tx"/>
                    </a:ext>
                  </a:extLst>
                </a:hlinkClick>
              </a:rPr>
              <a:t>https://www.mdm.com/mdm-analytics/</a:t>
            </a:r>
            <a:r>
              <a:rPr lang="en-US" sz="2800" dirty="0"/>
              <a:t> </a:t>
            </a:r>
          </a:p>
          <a:p>
            <a:r>
              <a:rPr lang="en-US" sz="2800" dirty="0">
                <a:hlinkClick r:id="rId3">
                  <a:extLst>
                    <a:ext uri="{A12FA001-AC4F-418D-AE19-62706E023703}">
                      <ahyp:hlinkClr xmlns:ahyp="http://schemas.microsoft.com/office/drawing/2018/hyperlinkcolor" val="tx"/>
                    </a:ext>
                  </a:extLst>
                </a:hlinkClick>
              </a:rPr>
              <a:t>https://epacube.com/</a:t>
            </a:r>
            <a:r>
              <a:rPr lang="en-US" sz="2800" dirty="0"/>
              <a:t> </a:t>
            </a:r>
          </a:p>
          <a:p>
            <a:r>
              <a:rPr lang="en-US" sz="2800" dirty="0">
                <a:hlinkClick r:id="rId4">
                  <a:extLst>
                    <a:ext uri="{A12FA001-AC4F-418D-AE19-62706E023703}">
                      <ahyp:hlinkClr xmlns:ahyp="http://schemas.microsoft.com/office/drawing/2018/hyperlinkcolor" val="tx"/>
                    </a:ext>
                  </a:extLst>
                </a:hlinkClick>
              </a:rPr>
              <a:t>https://www.sparxiq.com/</a:t>
            </a:r>
            <a:r>
              <a:rPr lang="en-US" sz="2800" dirty="0"/>
              <a:t> </a:t>
            </a:r>
          </a:p>
          <a:p>
            <a:pPr algn="ctr"/>
            <a:r>
              <a:rPr lang="en-US" sz="2800" b="1" i="1" dirty="0">
                <a:solidFill>
                  <a:schemeClr val="accent1"/>
                </a:solidFill>
              </a:rPr>
              <a:t>Random links that may be of interest</a:t>
            </a:r>
          </a:p>
          <a:p>
            <a:r>
              <a:rPr lang="en-US" sz="2800" dirty="0">
                <a:latin typeface="Arial" pitchFamily="34" charset="0"/>
                <a:cs typeface="Arial" pitchFamily="34" charset="0"/>
                <a:hlinkClick r:id="rId5">
                  <a:extLst>
                    <a:ext uri="{A12FA001-AC4F-418D-AE19-62706E023703}">
                      <ahyp:hlinkClr xmlns:ahyp="http://schemas.microsoft.com/office/drawing/2018/hyperlinkcolor" val="tx"/>
                    </a:ext>
                  </a:extLst>
                </a:hlinkClick>
              </a:rPr>
              <a:t>https://www.mckinsey.com/business-functions/transformation/our-insights/transformation-in-uncertain-times-tackling-both-the-urgent-and-the-important</a:t>
            </a:r>
            <a:r>
              <a:rPr lang="en-US" sz="2800" dirty="0">
                <a:latin typeface="Arial" pitchFamily="34" charset="0"/>
                <a:cs typeface="Arial" pitchFamily="34" charset="0"/>
              </a:rPr>
              <a:t> </a:t>
            </a:r>
          </a:p>
          <a:p>
            <a:r>
              <a:rPr lang="en-US" sz="2800" dirty="0">
                <a:latin typeface="Arial" pitchFamily="34" charset="0"/>
                <a:cs typeface="Arial" pitchFamily="34" charset="0"/>
                <a:hlinkClick r:id="rId6">
                  <a:extLst>
                    <a:ext uri="{A12FA001-AC4F-418D-AE19-62706E023703}">
                      <ahyp:hlinkClr xmlns:ahyp="http://schemas.microsoft.com/office/drawing/2018/hyperlinkcolor" val="tx"/>
                    </a:ext>
                  </a:extLst>
                </a:hlinkClick>
              </a:rPr>
              <a:t>https://www.forbes.com/sites/johngreathouse/2013/04/30/5-time-tested-success-tips-from-amazon-founder-jeff-bezos/?sh=16598bf1370c</a:t>
            </a:r>
            <a:r>
              <a:rPr lang="en-US" sz="2800" dirty="0">
                <a:latin typeface="Arial" pitchFamily="34" charset="0"/>
                <a:cs typeface="Arial" pitchFamily="34" charset="0"/>
              </a:rPr>
              <a:t> </a:t>
            </a:r>
          </a:p>
          <a:p>
            <a:r>
              <a:rPr lang="en-US" sz="2800" dirty="0">
                <a:latin typeface="Arial" pitchFamily="34" charset="0"/>
                <a:cs typeface="Arial" pitchFamily="34" charset="0"/>
                <a:hlinkClick r:id="rId7">
                  <a:extLst>
                    <a:ext uri="{A12FA001-AC4F-418D-AE19-62706E023703}">
                      <ahyp:hlinkClr xmlns:ahyp="http://schemas.microsoft.com/office/drawing/2018/hyperlinkcolor" val="tx"/>
                    </a:ext>
                  </a:extLst>
                </a:hlinkClick>
              </a:rPr>
              <a:t>https://medium.com/thethursdaythought/if-the-rate-of-change-on-the-outside-exceeds-the-rate-of-change-on-the-inside-the-end-is-near-3145f65c9c61</a:t>
            </a:r>
            <a:r>
              <a:rPr lang="en-US" sz="2800" dirty="0">
                <a:latin typeface="Arial" pitchFamily="34" charset="0"/>
                <a:cs typeface="Arial" pitchFamily="34" charset="0"/>
              </a:rPr>
              <a:t> </a:t>
            </a:r>
          </a:p>
          <a:p>
            <a:r>
              <a:rPr lang="en-US" sz="2800" dirty="0">
                <a:latin typeface="Arial" pitchFamily="34" charset="0"/>
                <a:cs typeface="Arial" pitchFamily="34" charset="0"/>
                <a:hlinkClick r:id="rId8">
                  <a:extLst>
                    <a:ext uri="{A12FA001-AC4F-418D-AE19-62706E023703}">
                      <ahyp:hlinkClr xmlns:ahyp="http://schemas.microsoft.com/office/drawing/2018/hyperlinkcolor" val="tx"/>
                    </a:ext>
                  </a:extLst>
                </a:hlinkClick>
              </a:rPr>
              <a:t>https://en.wikipedia.org/wiki/Two-factor_theory</a:t>
            </a:r>
            <a:r>
              <a:rPr lang="en-US" sz="2800" dirty="0">
                <a:latin typeface="Arial" pitchFamily="34" charset="0"/>
                <a:cs typeface="Arial" pitchFamily="34" charset="0"/>
              </a:rPr>
              <a:t> </a:t>
            </a:r>
          </a:p>
          <a:p>
            <a:r>
              <a:rPr lang="en-US" sz="2800" dirty="0">
                <a:latin typeface="Arial" pitchFamily="34" charset="0"/>
                <a:cs typeface="Arial" pitchFamily="34" charset="0"/>
                <a:hlinkClick r:id="rId9">
                  <a:extLst>
                    <a:ext uri="{A12FA001-AC4F-418D-AE19-62706E023703}">
                      <ahyp:hlinkClr xmlns:ahyp="http://schemas.microsoft.com/office/drawing/2018/hyperlinkcolor" val="tx"/>
                    </a:ext>
                  </a:extLst>
                </a:hlinkClick>
              </a:rPr>
              <a:t>https://www.managementconsultingconnection.com/frs/16490069/how-to-overcome-the-pain-points-of-your-crm/download</a:t>
            </a:r>
            <a:r>
              <a:rPr lang="en-US" sz="2800" dirty="0">
                <a:latin typeface="Arial" pitchFamily="34" charset="0"/>
                <a:cs typeface="Arial" pitchFamily="34" charset="0"/>
              </a:rPr>
              <a:t> </a:t>
            </a:r>
          </a:p>
          <a:p>
            <a:r>
              <a:rPr lang="en-US" sz="2800" dirty="0">
                <a:latin typeface="Arial" pitchFamily="34" charset="0"/>
                <a:cs typeface="Arial" pitchFamily="34" charset="0"/>
              </a:rPr>
              <a:t>https://www.mdm.com/podcasts/interview-with-netplus-alliances-jennifer-murphy-and-developing-professionals-lori-miller-on-organizational-restructuring/?utm_source=Podcasts&amp;utm_medium=Other+Communications&amp;utm_campaign=1100000092&amp;oly_enc_id=3358C6999023A5M  </a:t>
            </a:r>
            <a:endParaRPr lang="en-US" sz="2400" dirty="0"/>
          </a:p>
        </p:txBody>
      </p:sp>
      <p:sp>
        <p:nvSpPr>
          <p:cNvPr id="5" name="Arrow: Left 4">
            <a:extLst>
              <a:ext uri="{FF2B5EF4-FFF2-40B4-BE49-F238E27FC236}">
                <a16:creationId xmlns:a16="http://schemas.microsoft.com/office/drawing/2014/main" id="{353FC5E3-9CF1-449D-899A-8C06DE1E7105}"/>
              </a:ext>
            </a:extLst>
          </p:cNvPr>
          <p:cNvSpPr/>
          <p:nvPr/>
        </p:nvSpPr>
        <p:spPr>
          <a:xfrm>
            <a:off x="5423248" y="2537520"/>
            <a:ext cx="6192688" cy="1152128"/>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fontAlgn="base" hangingPunct="1">
              <a:spcBef>
                <a:spcPct val="0"/>
              </a:spcBef>
              <a:spcAft>
                <a:spcPct val="0"/>
              </a:spcAft>
            </a:pPr>
            <a:r>
              <a:rPr lang="en-US" sz="3600" b="0" kern="1200" dirty="0">
                <a:solidFill>
                  <a:srgbClr val="FFFFFF"/>
                </a:solidFill>
                <a:latin typeface="Arial" pitchFamily="34" charset="0"/>
                <a:cs typeface="Arial" pitchFamily="34" charset="0"/>
              </a:rPr>
              <a:t>Our Event Sponsor</a:t>
            </a:r>
          </a:p>
        </p:txBody>
      </p:sp>
    </p:spTree>
    <p:extLst>
      <p:ext uri="{BB962C8B-B14F-4D97-AF65-F5344CB8AC3E}">
        <p14:creationId xmlns:p14="http://schemas.microsoft.com/office/powerpoint/2010/main" val="2731118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825FB-2266-4767-831B-69CC8DD3FD94}"/>
              </a:ext>
            </a:extLst>
          </p:cNvPr>
          <p:cNvSpPr>
            <a:spLocks noGrp="1"/>
          </p:cNvSpPr>
          <p:nvPr>
            <p:ph type="title"/>
          </p:nvPr>
        </p:nvSpPr>
        <p:spPr/>
        <p:txBody>
          <a:bodyPr>
            <a:normAutofit/>
          </a:bodyPr>
          <a:lstStyle/>
          <a:p>
            <a:r>
              <a:rPr lang="en-US" sz="5400" b="1" dirty="0">
                <a:solidFill>
                  <a:srgbClr val="202C5D"/>
                </a:solidFill>
                <a:latin typeface="Montserrat Light"/>
              </a:rPr>
              <a:t>Practitioner How-To Books</a:t>
            </a:r>
          </a:p>
        </p:txBody>
      </p:sp>
      <p:sp>
        <p:nvSpPr>
          <p:cNvPr id="3" name="Content Placeholder 2">
            <a:extLst>
              <a:ext uri="{FF2B5EF4-FFF2-40B4-BE49-F238E27FC236}">
                <a16:creationId xmlns:a16="http://schemas.microsoft.com/office/drawing/2014/main" id="{AD435084-F21B-4C93-8702-B79D2F90A4C6}"/>
              </a:ext>
            </a:extLst>
          </p:cNvPr>
          <p:cNvSpPr>
            <a:spLocks noGrp="1"/>
          </p:cNvSpPr>
          <p:nvPr>
            <p:ph idx="1"/>
          </p:nvPr>
        </p:nvSpPr>
        <p:spPr/>
        <p:txBody>
          <a:bodyPr>
            <a:normAutofit/>
          </a:bodyPr>
          <a:lstStyle/>
          <a:p>
            <a:r>
              <a:rPr lang="en-US" sz="4000" dirty="0">
                <a:hlinkClick r:id="rId2" tooltip="http://www.naw.org/ffc19">
                  <a:extLst>
                    <a:ext uri="{A12FA001-AC4F-418D-AE19-62706E023703}">
                      <ahyp:hlinkClr xmlns:ahyp="http://schemas.microsoft.com/office/drawing/2018/hyperlinkcolor" val="tx"/>
                    </a:ext>
                  </a:extLst>
                </a:hlinkClick>
              </a:rPr>
              <a:t>www.naw.org/ffc19</a:t>
            </a:r>
            <a:r>
              <a:rPr lang="en-US" sz="4000" dirty="0"/>
              <a:t> </a:t>
            </a:r>
          </a:p>
          <a:p>
            <a:r>
              <a:rPr lang="en-US" sz="4000" dirty="0">
                <a:hlinkClick r:id="rId3">
                  <a:extLst>
                    <a:ext uri="{A12FA001-AC4F-418D-AE19-62706E023703}">
                      <ahyp:hlinkClr xmlns:ahyp="http://schemas.microsoft.com/office/drawing/2018/hyperlinkcolor" val="tx"/>
                    </a:ext>
                  </a:extLst>
                </a:hlinkClick>
              </a:rPr>
              <a:t>https://www.naw.org/product/effective-sales-incentive-design-for-distributors-whats-the-right-plan/</a:t>
            </a:r>
            <a:r>
              <a:rPr lang="en-US" sz="4000" dirty="0"/>
              <a:t> </a:t>
            </a:r>
          </a:p>
          <a:p>
            <a:r>
              <a:rPr lang="en-US" sz="4000" dirty="0">
                <a:hlinkClick r:id="rId4">
                  <a:extLst>
                    <a:ext uri="{A12FA001-AC4F-418D-AE19-62706E023703}">
                      <ahyp:hlinkClr xmlns:ahyp="http://schemas.microsoft.com/office/drawing/2018/hyperlinkcolor" val="tx"/>
                    </a:ext>
                  </a:extLst>
                </a:hlinkClick>
              </a:rPr>
              <a:t>https://www.amazon.com/gp/product/B002Q6XUE4?notRedirectToSDP=1&amp;ref_=dbs_mng_calw_0&amp;storeType=ebooks</a:t>
            </a:r>
            <a:r>
              <a:rPr lang="en-US" sz="4000" dirty="0"/>
              <a:t> </a:t>
            </a:r>
          </a:p>
          <a:p>
            <a:r>
              <a:rPr lang="en-US" sz="4000" dirty="0">
                <a:hlinkClick r:id="rId5">
                  <a:extLst>
                    <a:ext uri="{A12FA001-AC4F-418D-AE19-62706E023703}">
                      <ahyp:hlinkClr xmlns:ahyp="http://schemas.microsoft.com/office/drawing/2018/hyperlinkcolor" val="tx"/>
                    </a:ext>
                  </a:extLst>
                </a:hlinkClick>
              </a:rPr>
              <a:t>https://www.amazon.com/gp/product/0749496975/ref=pe_27541010_598852650_em_1p_1_lm</a:t>
            </a:r>
            <a:r>
              <a:rPr lang="en-US" sz="4000" dirty="0"/>
              <a:t> </a:t>
            </a:r>
          </a:p>
          <a:p>
            <a:r>
              <a:rPr lang="en-US" sz="4000" dirty="0">
                <a:hlinkClick r:id="rId6">
                  <a:extLst>
                    <a:ext uri="{A12FA001-AC4F-418D-AE19-62706E023703}">
                      <ahyp:hlinkClr xmlns:ahyp="http://schemas.microsoft.com/office/drawing/2018/hyperlinkcolor" val="tx"/>
                    </a:ext>
                  </a:extLst>
                </a:hlinkClick>
              </a:rPr>
              <a:t>https://amazon.com/Effective-Change-Managers-Handbook-Management/dp/074947307X/ref=sr_1_3?dchild=1&amp;keywords=change+managers+handbook&amp;qid=1628095557&amp;sr=8-3</a:t>
            </a:r>
            <a:r>
              <a:rPr lang="en-US" sz="4000" dirty="0"/>
              <a:t> </a:t>
            </a:r>
          </a:p>
          <a:p>
            <a:r>
              <a:rPr lang="en-US" sz="4000" dirty="0">
                <a:hlinkClick r:id="rId7">
                  <a:extLst>
                    <a:ext uri="{A12FA001-AC4F-418D-AE19-62706E023703}">
                      <ahyp:hlinkClr xmlns:ahyp="http://schemas.microsoft.com/office/drawing/2018/hyperlinkcolor" val="tx"/>
                    </a:ext>
                  </a:extLst>
                </a:hlinkClick>
              </a:rPr>
              <a:t>https://www.amazon.com/s?k=business+model+generation&amp;ref=nb_sb_noss_1</a:t>
            </a:r>
            <a:r>
              <a:rPr lang="en-US" sz="4000" dirty="0"/>
              <a:t> </a:t>
            </a:r>
          </a:p>
          <a:p>
            <a:r>
              <a:rPr lang="en-US" sz="4000" dirty="0">
                <a:hlinkClick r:id="rId8">
                  <a:extLst>
                    <a:ext uri="{A12FA001-AC4F-418D-AE19-62706E023703}">
                      <ahyp:hlinkClr xmlns:ahyp="http://schemas.microsoft.com/office/drawing/2018/hyperlinkcolor" val="tx"/>
                    </a:ext>
                  </a:extLst>
                </a:hlinkClick>
              </a:rPr>
              <a:t>https://www.amazon.com/s?k=hard+thing+about+hard+things&amp;ref=nb_sb_noss_1</a:t>
            </a:r>
            <a:r>
              <a:rPr lang="en-US" sz="4000" dirty="0"/>
              <a:t> </a:t>
            </a:r>
          </a:p>
          <a:p>
            <a:r>
              <a:rPr lang="en-US" sz="4000" dirty="0">
                <a:hlinkClick r:id="rId9">
                  <a:extLst>
                    <a:ext uri="{A12FA001-AC4F-418D-AE19-62706E023703}">
                      <ahyp:hlinkClr xmlns:ahyp="http://schemas.microsoft.com/office/drawing/2018/hyperlinkcolor" val="tx"/>
                    </a:ext>
                  </a:extLst>
                </a:hlinkClick>
              </a:rPr>
              <a:t>https://www.amazon.com/Islands-Profit-Sea-Red-Ink-dp-1591843499/dp/1591843499/ref=mt_other?_encoding=UTF8&amp;me=&amp;qid=1628096419</a:t>
            </a:r>
            <a:r>
              <a:rPr lang="en-US" sz="4000" dirty="0"/>
              <a:t> </a:t>
            </a:r>
          </a:p>
        </p:txBody>
      </p:sp>
    </p:spTree>
    <p:extLst>
      <p:ext uri="{BB962C8B-B14F-4D97-AF65-F5344CB8AC3E}">
        <p14:creationId xmlns:p14="http://schemas.microsoft.com/office/powerpoint/2010/main" val="3987308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hank You"/>
          <p:cNvSpPr txBox="1">
            <a:spLocks noGrp="1"/>
          </p:cNvSpPr>
          <p:nvPr>
            <p:ph type="body" idx="21"/>
          </p:nvPr>
        </p:nvSpPr>
        <p:spPr>
          <a:xfrm>
            <a:off x="13158218" y="6297578"/>
            <a:ext cx="9212684" cy="1778001"/>
          </a:xfrm>
          <a:prstGeom prst="rect">
            <a:avLst/>
          </a:prstGeom>
        </p:spPr>
        <p:txBody>
          <a:bodyPr/>
          <a:lstStyle/>
          <a:p>
            <a:r>
              <a:rPr dirty="0"/>
              <a:t>Thank You</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Presentation Title"/>
          <p:cNvSpPr txBox="1">
            <a:spLocks noGrp="1"/>
          </p:cNvSpPr>
          <p:nvPr>
            <p:ph type="body" idx="21"/>
          </p:nvPr>
        </p:nvSpPr>
        <p:spPr>
          <a:xfrm>
            <a:off x="14721840" y="641350"/>
            <a:ext cx="8736819" cy="1241365"/>
          </a:xfrm>
          <a:prstGeom prst="rect">
            <a:avLst/>
          </a:prstGeom>
        </p:spPr>
        <p:txBody>
          <a:bodyPr/>
          <a:lstStyle/>
          <a:p>
            <a:r>
              <a:rPr lang="en-US" dirty="0"/>
              <a:t>Managing Organization Change</a:t>
            </a:r>
            <a:endParaRPr dirty="0"/>
          </a:p>
        </p:txBody>
      </p:sp>
      <p:sp>
        <p:nvSpPr>
          <p:cNvPr id="147" name="Slide Title"/>
          <p:cNvSpPr txBox="1">
            <a:spLocks noGrp="1"/>
          </p:cNvSpPr>
          <p:nvPr>
            <p:ph type="body" idx="22"/>
          </p:nvPr>
        </p:nvSpPr>
        <p:spPr>
          <a:xfrm>
            <a:off x="2667102" y="3600163"/>
            <a:ext cx="19049796" cy="948978"/>
          </a:xfrm>
          <a:prstGeom prst="rect">
            <a:avLst/>
          </a:prstGeom>
        </p:spPr>
        <p:txBody>
          <a:bodyPr/>
          <a:lstStyle/>
          <a:p>
            <a:r>
              <a:rPr lang="en-US" i="1" dirty="0">
                <a:latin typeface="Montserrat" pitchFamily="2" charset="77"/>
              </a:rPr>
              <a:t>“No one likes change with one exception, a wet baby”</a:t>
            </a:r>
          </a:p>
        </p:txBody>
      </p:sp>
      <p:sp>
        <p:nvSpPr>
          <p:cNvPr id="148" name="Bullet Point One…"/>
          <p:cNvSpPr txBox="1">
            <a:spLocks noGrp="1"/>
          </p:cNvSpPr>
          <p:nvPr>
            <p:ph type="body" idx="23"/>
          </p:nvPr>
        </p:nvSpPr>
        <p:spPr>
          <a:xfrm>
            <a:off x="17053125" y="7606476"/>
            <a:ext cx="6042784" cy="3980577"/>
          </a:xfrm>
          <a:prstGeom prst="rect">
            <a:avLst/>
          </a:prstGeom>
        </p:spPr>
        <p:txBody>
          <a:bodyPr/>
          <a:lstStyle/>
          <a:p>
            <a:pPr marL="0" indent="0" algn="ctr">
              <a:buNone/>
            </a:pPr>
            <a:r>
              <a:rPr lang="en-US" sz="3600" dirty="0">
                <a:solidFill>
                  <a:srgbClr val="202C5D"/>
                </a:solidFill>
                <a:latin typeface="Montserrat Light"/>
              </a:rPr>
              <a:t>This seminar is about managing the organizational changes associated with a digital transition including the sales transformation piece</a:t>
            </a:r>
          </a:p>
        </p:txBody>
      </p:sp>
      <p:sp>
        <p:nvSpPr>
          <p:cNvPr id="149" name="Bullet Point One…"/>
          <p:cNvSpPr txBox="1">
            <a:spLocks noGrp="1"/>
          </p:cNvSpPr>
          <p:nvPr>
            <p:ph type="body" idx="24"/>
          </p:nvPr>
        </p:nvSpPr>
        <p:spPr>
          <a:xfrm>
            <a:off x="1393033" y="7606476"/>
            <a:ext cx="5937842" cy="2872581"/>
          </a:xfrm>
          <a:prstGeom prst="rect">
            <a:avLst/>
          </a:prstGeom>
        </p:spPr>
        <p:txBody>
          <a:bodyPr/>
          <a:lstStyle/>
          <a:p>
            <a:pPr marL="0" indent="0" algn="ctr">
              <a:buNone/>
            </a:pPr>
            <a:r>
              <a:rPr lang="en-US" sz="3600" dirty="0">
                <a:solidFill>
                  <a:srgbClr val="202C5D"/>
                </a:solidFill>
                <a:latin typeface="Montserrat Light"/>
                <a:sym typeface="Montserrat Light"/>
              </a:rPr>
              <a:t>You have an organization staffed with people that are in flow with their roles as they have figured out how to do them</a:t>
            </a:r>
          </a:p>
        </p:txBody>
      </p:sp>
      <p:sp>
        <p:nvSpPr>
          <p:cNvPr id="150" name="Bullet Point One…"/>
          <p:cNvSpPr txBox="1">
            <a:spLocks noGrp="1"/>
          </p:cNvSpPr>
          <p:nvPr>
            <p:ph type="body" idx="25"/>
          </p:nvPr>
        </p:nvSpPr>
        <p:spPr>
          <a:xfrm>
            <a:off x="9223078" y="7606475"/>
            <a:ext cx="5937841" cy="2872581"/>
          </a:xfrm>
          <a:prstGeom prst="rect">
            <a:avLst/>
          </a:prstGeom>
        </p:spPr>
        <p:txBody>
          <a:bodyPr/>
          <a:lstStyle/>
          <a:p>
            <a:pPr marL="0" indent="0" algn="ctr">
              <a:buNone/>
            </a:pPr>
            <a:r>
              <a:rPr lang="en-US" sz="3600" dirty="0">
                <a:solidFill>
                  <a:srgbClr val="202C5D"/>
                </a:solidFill>
                <a:latin typeface="Montserrat Light"/>
              </a:rPr>
              <a:t>Your change program is going to force all of them out of their comfort zone and ask them to live with uncertainty</a:t>
            </a:r>
          </a:p>
        </p:txBody>
      </p:sp>
      <p:pic>
        <p:nvPicPr>
          <p:cNvPr id="151" name="Conexiom_Icon_Circle-Agenda.png" descr="Conexiom_Icon_Circle-Agenda.png"/>
          <p:cNvPicPr>
            <a:picLocks noChangeAspect="1"/>
          </p:cNvPicPr>
          <p:nvPr/>
        </p:nvPicPr>
        <p:blipFill>
          <a:blip r:embed="rId2"/>
          <a:stretch>
            <a:fillRect/>
          </a:stretch>
        </p:blipFill>
        <p:spPr>
          <a:xfrm>
            <a:off x="3331020" y="5275858"/>
            <a:ext cx="2061869" cy="1970511"/>
          </a:xfrm>
          <a:prstGeom prst="rect">
            <a:avLst/>
          </a:prstGeom>
          <a:ln w="12700">
            <a:miter lim="400000"/>
          </a:ln>
        </p:spPr>
      </p:pic>
      <p:pic>
        <p:nvPicPr>
          <p:cNvPr id="10" name="Conexiom_Icon_Circle-Agenda.png" descr="Conexiom_Icon_Circle-Agenda.png">
            <a:extLst>
              <a:ext uri="{FF2B5EF4-FFF2-40B4-BE49-F238E27FC236}">
                <a16:creationId xmlns:a16="http://schemas.microsoft.com/office/drawing/2014/main" id="{863E0A27-CB22-9F49-BC4F-D7521D426FCD}"/>
              </a:ext>
            </a:extLst>
          </p:cNvPr>
          <p:cNvPicPr>
            <a:picLocks noChangeAspect="1"/>
          </p:cNvPicPr>
          <p:nvPr/>
        </p:nvPicPr>
        <p:blipFill>
          <a:blip r:embed="rId2"/>
          <a:stretch>
            <a:fillRect/>
          </a:stretch>
        </p:blipFill>
        <p:spPr>
          <a:xfrm>
            <a:off x="11161065" y="5275858"/>
            <a:ext cx="2061869" cy="1970511"/>
          </a:xfrm>
          <a:prstGeom prst="rect">
            <a:avLst/>
          </a:prstGeom>
          <a:ln w="12700">
            <a:miter lim="400000"/>
          </a:ln>
        </p:spPr>
      </p:pic>
      <p:pic>
        <p:nvPicPr>
          <p:cNvPr id="11" name="Conexiom_Icon_Circle-Agenda.png" descr="Conexiom_Icon_Circle-Agenda.png">
            <a:extLst>
              <a:ext uri="{FF2B5EF4-FFF2-40B4-BE49-F238E27FC236}">
                <a16:creationId xmlns:a16="http://schemas.microsoft.com/office/drawing/2014/main" id="{D4EDC697-32A2-8C41-A248-DC1656E65461}"/>
              </a:ext>
            </a:extLst>
          </p:cNvPr>
          <p:cNvPicPr>
            <a:picLocks noChangeAspect="1"/>
          </p:cNvPicPr>
          <p:nvPr/>
        </p:nvPicPr>
        <p:blipFill>
          <a:blip r:embed="rId2"/>
          <a:stretch>
            <a:fillRect/>
          </a:stretch>
        </p:blipFill>
        <p:spPr>
          <a:xfrm>
            <a:off x="19043582" y="5275858"/>
            <a:ext cx="2061869" cy="1970511"/>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Double-click to edit"/>
          <p:cNvSpPr txBox="1">
            <a:spLocks noGrp="1"/>
          </p:cNvSpPr>
          <p:nvPr>
            <p:ph type="body" idx="1"/>
          </p:nvPr>
        </p:nvSpPr>
        <p:spPr>
          <a:xfrm>
            <a:off x="1689100" y="3771900"/>
            <a:ext cx="21005800" cy="7302500"/>
          </a:xfrm>
          <a:prstGeom prst="rect">
            <a:avLst/>
          </a:prstGeom>
        </p:spPr>
        <p:txBody>
          <a:bodyPr>
            <a:normAutofit/>
          </a:bodyPr>
          <a:lstStyle/>
          <a:p>
            <a:pPr marL="0" indent="0">
              <a:buNone/>
            </a:pPr>
            <a:r>
              <a:rPr lang="en-US" sz="5400" b="1" i="1" dirty="0">
                <a:latin typeface="Montserrat" pitchFamily="2" charset="77"/>
                <a:ea typeface="Helvetica Neue"/>
                <a:cs typeface="Helvetica Neue"/>
                <a:sym typeface="Helvetica Neue"/>
              </a:rPr>
              <a:t>Distribution is undergoing a major shift </a:t>
            </a:r>
            <a:r>
              <a:rPr lang="en-US" sz="5400" i="1" dirty="0">
                <a:latin typeface="Montserrat" pitchFamily="2" charset="77"/>
                <a:ea typeface="Helvetica Neue"/>
                <a:cs typeface="Helvetica Neue"/>
                <a:sym typeface="Helvetica Neue"/>
              </a:rPr>
              <a:t>that was accelerated by the pandemic.</a:t>
            </a:r>
          </a:p>
          <a:p>
            <a:pPr marL="0" indent="0">
              <a:buNone/>
            </a:pPr>
            <a:r>
              <a:rPr lang="en-US" sz="5400" i="1" dirty="0">
                <a:latin typeface="Montserrat" pitchFamily="2" charset="77"/>
                <a:ea typeface="Helvetica Neue"/>
                <a:cs typeface="Helvetica Neue"/>
              </a:rPr>
              <a:t>Many distributors are years into their change process, but there is </a:t>
            </a:r>
            <a:r>
              <a:rPr lang="en-US" sz="5400" b="1" i="1" dirty="0">
                <a:latin typeface="Montserrat" pitchFamily="2" charset="77"/>
                <a:ea typeface="Helvetica Neue"/>
                <a:cs typeface="Helvetica Neue"/>
              </a:rPr>
              <a:t>no herd to follow or formula to copy</a:t>
            </a:r>
          </a:p>
          <a:p>
            <a:pPr marL="0" indent="0">
              <a:buNone/>
            </a:pPr>
            <a:r>
              <a:rPr lang="en-US" sz="5400" i="1" dirty="0">
                <a:latin typeface="Montserrat" pitchFamily="2" charset="77"/>
                <a:ea typeface="Helvetica Neue"/>
                <a:cs typeface="Helvetica Neue"/>
              </a:rPr>
              <a:t>To win, a distributor</a:t>
            </a:r>
            <a:r>
              <a:rPr lang="en-US" sz="5400" b="1" i="1" dirty="0">
                <a:latin typeface="Montserrat" pitchFamily="2" charset="77"/>
                <a:ea typeface="Helvetica Neue"/>
                <a:cs typeface="Helvetica Neue"/>
              </a:rPr>
              <a:t> must adopt an innovation mindset </a:t>
            </a:r>
            <a:r>
              <a:rPr lang="en-US" sz="5400" i="1" dirty="0">
                <a:latin typeface="Montserrat" pitchFamily="2" charset="77"/>
                <a:ea typeface="Helvetica Neue"/>
                <a:cs typeface="Helvetica Neue"/>
              </a:rPr>
              <a:t>so they can be a fast follower</a:t>
            </a:r>
            <a:endParaRPr lang="en-US" sz="5400" i="1" dirty="0">
              <a:latin typeface="Montserrat" pitchFamily="2" charset="77"/>
              <a:ea typeface="Helvetica Neue"/>
              <a:cs typeface="Helvetica Neue"/>
              <a:sym typeface="Helvetica Neue"/>
            </a:endParaRPr>
          </a:p>
        </p:txBody>
      </p:sp>
      <p:pic>
        <p:nvPicPr>
          <p:cNvPr id="4" name="automation-authority-speaker-series-horiz-dark-RGB.png" descr="automation-authority-speaker-series-horiz-dark-RGB.png">
            <a:extLst>
              <a:ext uri="{FF2B5EF4-FFF2-40B4-BE49-F238E27FC236}">
                <a16:creationId xmlns:a16="http://schemas.microsoft.com/office/drawing/2014/main" id="{F80A6B33-3FFD-7F46-A2A2-2BFE87FE699C}"/>
              </a:ext>
            </a:extLst>
          </p:cNvPr>
          <p:cNvPicPr>
            <a:picLocks noChangeAspect="1"/>
          </p:cNvPicPr>
          <p:nvPr/>
        </p:nvPicPr>
        <p:blipFill>
          <a:blip r:embed="rId2"/>
          <a:stretch>
            <a:fillRect/>
          </a:stretch>
        </p:blipFill>
        <p:spPr>
          <a:xfrm>
            <a:off x="969084" y="959590"/>
            <a:ext cx="4297373" cy="1582118"/>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lide Title"/>
          <p:cNvSpPr txBox="1">
            <a:spLocks noGrp="1"/>
          </p:cNvSpPr>
          <p:nvPr>
            <p:ph type="body" idx="22"/>
          </p:nvPr>
        </p:nvSpPr>
        <p:spPr>
          <a:xfrm>
            <a:off x="965200" y="3917950"/>
            <a:ext cx="10926502" cy="1795363"/>
          </a:xfrm>
          <a:prstGeom prst="rect">
            <a:avLst/>
          </a:prstGeom>
        </p:spPr>
        <p:txBody>
          <a:bodyPr/>
          <a:lstStyle/>
          <a:p>
            <a:r>
              <a:rPr lang="en-US" dirty="0"/>
              <a:t>What kind of change process are we talking about? </a:t>
            </a:r>
            <a:endParaRPr dirty="0"/>
          </a:p>
        </p:txBody>
      </p:sp>
      <p:sp>
        <p:nvSpPr>
          <p:cNvPr id="157" name="Slide Body Text or Bullets"/>
          <p:cNvSpPr txBox="1">
            <a:spLocks noGrp="1"/>
          </p:cNvSpPr>
          <p:nvPr>
            <p:ph type="body" idx="23"/>
          </p:nvPr>
        </p:nvSpPr>
        <p:spPr>
          <a:xfrm>
            <a:off x="965200" y="5910566"/>
            <a:ext cx="12133580" cy="6504345"/>
          </a:xfrm>
          <a:prstGeom prst="rect">
            <a:avLst/>
          </a:prstGeom>
        </p:spPr>
        <p:txBody>
          <a:bodyPr/>
          <a:lstStyle/>
          <a:p>
            <a:r>
              <a:rPr lang="en-US" b="1" dirty="0"/>
              <a:t>Owner-operator distributors </a:t>
            </a:r>
            <a:r>
              <a:rPr lang="en-US" dirty="0"/>
              <a:t>have succeeded in the past by being frugal with expenses and reacting very quickly to opportunities and threats</a:t>
            </a:r>
          </a:p>
          <a:p>
            <a:endParaRPr lang="en-US" dirty="0"/>
          </a:p>
          <a:p>
            <a:r>
              <a:rPr lang="en-US" b="1" dirty="0"/>
              <a:t>Executive leadership </a:t>
            </a:r>
            <a:r>
              <a:rPr lang="en-US" dirty="0"/>
              <a:t>needs to have ‘skin in the game’ on defining a desired future state that leverages where their target customers will be in several years recognizing that even they don’t really know. </a:t>
            </a:r>
          </a:p>
          <a:p>
            <a:endParaRPr lang="en-US" dirty="0"/>
          </a:p>
          <a:p>
            <a:r>
              <a:rPr lang="en-US" dirty="0"/>
              <a:t>The </a:t>
            </a:r>
            <a:r>
              <a:rPr lang="en-US" b="1" dirty="0"/>
              <a:t>critical constraint </a:t>
            </a:r>
            <a:r>
              <a:rPr lang="en-US" dirty="0"/>
              <a:t>for most distributors is that the old school sales model must change along with everyone else, or nothing will work</a:t>
            </a:r>
          </a:p>
          <a:p>
            <a:endParaRPr lang="en-US" dirty="0"/>
          </a:p>
        </p:txBody>
      </p:sp>
      <p:sp>
        <p:nvSpPr>
          <p:cNvPr id="4" name="Rectangle 3">
            <a:extLst>
              <a:ext uri="{FF2B5EF4-FFF2-40B4-BE49-F238E27FC236}">
                <a16:creationId xmlns:a16="http://schemas.microsoft.com/office/drawing/2014/main" id="{15C1C766-E24A-5141-8F27-7F346ADFA5A0}"/>
              </a:ext>
            </a:extLst>
          </p:cNvPr>
          <p:cNvSpPr/>
          <p:nvPr/>
        </p:nvSpPr>
        <p:spPr>
          <a:xfrm>
            <a:off x="16367760" y="2225962"/>
            <a:ext cx="6355080" cy="9264075"/>
          </a:xfrm>
          <a:prstGeom prst="rect">
            <a:avLst/>
          </a:prstGeom>
        </p:spPr>
        <p:txBody>
          <a:bodyPr wrap="square">
            <a:spAutoFit/>
          </a:bodyPr>
          <a:lstStyle/>
          <a:p>
            <a:r>
              <a:rPr lang="en-US" sz="4000" b="0" i="1" dirty="0">
                <a:solidFill>
                  <a:srgbClr val="202C5D"/>
                </a:solidFill>
                <a:latin typeface="Montserrat" pitchFamily="2" charset="77"/>
                <a:sym typeface="Montserrat Light"/>
              </a:rPr>
              <a:t>“50 years from now our entire life will simply be one chapter in a high school history book.</a:t>
            </a:r>
          </a:p>
          <a:p>
            <a:endParaRPr lang="en-US" sz="4000" b="0" i="1" dirty="0">
              <a:solidFill>
                <a:srgbClr val="202C5D"/>
              </a:solidFill>
              <a:latin typeface="Montserrat" pitchFamily="2" charset="77"/>
              <a:sym typeface="Montserrat Light"/>
            </a:endParaRPr>
          </a:p>
          <a:p>
            <a:r>
              <a:rPr lang="en-US" sz="4000" b="0" i="1" dirty="0">
                <a:solidFill>
                  <a:srgbClr val="202C5D"/>
                </a:solidFill>
                <a:latin typeface="Montserrat" pitchFamily="2" charset="77"/>
                <a:sym typeface="Montserrat Light"/>
              </a:rPr>
              <a:t>What do you think the title of the chapter will be?</a:t>
            </a:r>
          </a:p>
          <a:p>
            <a:endParaRPr lang="en-US" sz="4000" b="0" i="1" dirty="0">
              <a:solidFill>
                <a:srgbClr val="202C5D"/>
              </a:solidFill>
              <a:latin typeface="Montserrat" pitchFamily="2" charset="77"/>
              <a:sym typeface="Montserrat Light"/>
            </a:endParaRPr>
          </a:p>
          <a:p>
            <a:r>
              <a:rPr lang="en-US" sz="4000" b="0" i="1" dirty="0">
                <a:solidFill>
                  <a:srgbClr val="202C5D"/>
                </a:solidFill>
                <a:latin typeface="Montserrat" pitchFamily="2" charset="77"/>
                <a:sym typeface="Montserrat Light"/>
              </a:rPr>
              <a:t>I think it will be called, “ </a:t>
            </a:r>
            <a:r>
              <a:rPr lang="en-US" sz="4000" i="1" dirty="0">
                <a:solidFill>
                  <a:srgbClr val="202C5D"/>
                </a:solidFill>
                <a:latin typeface="Montserrat" pitchFamily="2" charset="77"/>
                <a:sym typeface="Montserrat Light"/>
              </a:rPr>
              <a:t>The Digitalization of Society</a:t>
            </a:r>
            <a:r>
              <a:rPr lang="en-US" sz="4000" b="0" i="1" dirty="0">
                <a:solidFill>
                  <a:srgbClr val="202C5D"/>
                </a:solidFill>
                <a:latin typeface="Montserrat" pitchFamily="2" charset="77"/>
                <a:sym typeface="Montserrat Light"/>
              </a:rPr>
              <a:t>” </a:t>
            </a:r>
          </a:p>
          <a:p>
            <a:endParaRPr lang="en-US" sz="4000" b="0" i="1" dirty="0">
              <a:solidFill>
                <a:srgbClr val="202C5D"/>
              </a:solidFill>
              <a:latin typeface="Montserrat" pitchFamily="2" charset="77"/>
              <a:sym typeface="Montserrat Light"/>
            </a:endParaRPr>
          </a:p>
          <a:p>
            <a:r>
              <a:rPr lang="en-US" sz="4000" b="0" i="1" dirty="0">
                <a:solidFill>
                  <a:srgbClr val="202C5D"/>
                </a:solidFill>
                <a:latin typeface="Montserrat" pitchFamily="2" charset="77"/>
                <a:sym typeface="Montserrat Light"/>
              </a:rPr>
              <a:t>– Mike Marks </a:t>
            </a:r>
          </a:p>
          <a:p>
            <a:endParaRPr lang="en-US" sz="3600" b="0" i="1" dirty="0">
              <a:latin typeface="Montserrat" pitchFamily="2" charset="77"/>
            </a:endParaRPr>
          </a:p>
        </p:txBody>
      </p:sp>
    </p:spTree>
    <p:extLst>
      <p:ext uri="{BB962C8B-B14F-4D97-AF65-F5344CB8AC3E}">
        <p14:creationId xmlns:p14="http://schemas.microsoft.com/office/powerpoint/2010/main" val="247488913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lide Title"/>
          <p:cNvSpPr txBox="1">
            <a:spLocks noGrp="1"/>
          </p:cNvSpPr>
          <p:nvPr>
            <p:ph type="body" idx="22"/>
          </p:nvPr>
        </p:nvSpPr>
        <p:spPr>
          <a:xfrm>
            <a:off x="965200" y="3917950"/>
            <a:ext cx="10926502" cy="1795363"/>
          </a:xfrm>
          <a:prstGeom prst="rect">
            <a:avLst/>
          </a:prstGeom>
        </p:spPr>
        <p:txBody>
          <a:bodyPr/>
          <a:lstStyle/>
          <a:p>
            <a:r>
              <a:rPr lang="en-US" dirty="0"/>
              <a:t>What role does the sales team play in creating change? </a:t>
            </a:r>
            <a:endParaRPr dirty="0"/>
          </a:p>
        </p:txBody>
      </p:sp>
      <p:sp>
        <p:nvSpPr>
          <p:cNvPr id="157" name="Slide Body Text or Bullets"/>
          <p:cNvSpPr txBox="1">
            <a:spLocks noGrp="1"/>
          </p:cNvSpPr>
          <p:nvPr>
            <p:ph type="body" idx="23"/>
          </p:nvPr>
        </p:nvSpPr>
        <p:spPr>
          <a:xfrm>
            <a:off x="965200" y="5910566"/>
            <a:ext cx="11424920" cy="6504345"/>
          </a:xfrm>
          <a:prstGeom prst="rect">
            <a:avLst/>
          </a:prstGeom>
        </p:spPr>
        <p:txBody>
          <a:bodyPr/>
          <a:lstStyle/>
          <a:p>
            <a:r>
              <a:rPr lang="en-US" dirty="0"/>
              <a:t>The sales team is engaged in </a:t>
            </a:r>
            <a:r>
              <a:rPr lang="en-US" u="sng" dirty="0"/>
              <a:t>transaction activities influenced by negotiation</a:t>
            </a:r>
            <a:r>
              <a:rPr lang="en-US" dirty="0"/>
              <a:t>. They will rarely see or recognize the changes in their own customers as every loss is interpreted as a loss based on price quoted. </a:t>
            </a:r>
          </a:p>
          <a:p>
            <a:endParaRPr lang="en-US" dirty="0"/>
          </a:p>
          <a:p>
            <a:r>
              <a:rPr lang="en-US" dirty="0"/>
              <a:t>Your sales team can </a:t>
            </a:r>
            <a:r>
              <a:rPr lang="en-US" u="sng" dirty="0"/>
              <a:t>draw out insights </a:t>
            </a:r>
            <a:r>
              <a:rPr lang="en-US" dirty="0"/>
              <a:t>that create alignment around the evolving challenges facing your customers that will force them to change how they source new customers.</a:t>
            </a:r>
          </a:p>
          <a:p>
            <a:endParaRPr lang="en-US" dirty="0"/>
          </a:p>
          <a:p>
            <a:r>
              <a:rPr lang="en-US" dirty="0"/>
              <a:t>“The </a:t>
            </a:r>
            <a:r>
              <a:rPr lang="en-US" u="sng" dirty="0"/>
              <a:t>entire sales team </a:t>
            </a:r>
            <a:r>
              <a:rPr lang="en-US" dirty="0"/>
              <a:t>must be involved determining what and how to change because they have a shared vision on why they need to change” </a:t>
            </a:r>
          </a:p>
        </p:txBody>
      </p:sp>
      <p:sp>
        <p:nvSpPr>
          <p:cNvPr id="4" name="Rectangle 3">
            <a:extLst>
              <a:ext uri="{FF2B5EF4-FFF2-40B4-BE49-F238E27FC236}">
                <a16:creationId xmlns:a16="http://schemas.microsoft.com/office/drawing/2014/main" id="{15C1C766-E24A-5141-8F27-7F346ADFA5A0}"/>
              </a:ext>
            </a:extLst>
          </p:cNvPr>
          <p:cNvSpPr/>
          <p:nvPr/>
        </p:nvSpPr>
        <p:spPr>
          <a:xfrm>
            <a:off x="16322040" y="4380398"/>
            <a:ext cx="6858000" cy="4955203"/>
          </a:xfrm>
          <a:prstGeom prst="rect">
            <a:avLst/>
          </a:prstGeom>
        </p:spPr>
        <p:txBody>
          <a:bodyPr wrap="square">
            <a:spAutoFit/>
          </a:bodyPr>
          <a:lstStyle/>
          <a:p>
            <a:r>
              <a:rPr lang="en-US" sz="4000" b="0" i="1" dirty="0">
                <a:solidFill>
                  <a:srgbClr val="202C5D"/>
                </a:solidFill>
                <a:latin typeface="Montserrat" pitchFamily="2" charset="77"/>
                <a:sym typeface="Montserrat Light"/>
              </a:rPr>
              <a:t>“</a:t>
            </a:r>
            <a:r>
              <a:rPr lang="en-US" sz="4000" b="0" i="1" dirty="0">
                <a:solidFill>
                  <a:srgbClr val="202C5D"/>
                </a:solidFill>
                <a:latin typeface="Montserrat" pitchFamily="2" charset="77"/>
              </a:rPr>
              <a:t>The executive team must make a </a:t>
            </a:r>
            <a:r>
              <a:rPr lang="en-US" sz="4000" i="1" dirty="0">
                <a:solidFill>
                  <a:srgbClr val="202C5D"/>
                </a:solidFill>
                <a:latin typeface="Montserrat" pitchFamily="2" charset="77"/>
              </a:rPr>
              <a:t>data driven business case </a:t>
            </a:r>
            <a:r>
              <a:rPr lang="en-US" sz="4000" b="0" i="1" dirty="0">
                <a:solidFill>
                  <a:srgbClr val="202C5D"/>
                </a:solidFill>
                <a:latin typeface="Montserrat" pitchFamily="2" charset="77"/>
              </a:rPr>
              <a:t>around why a change is necessary”</a:t>
            </a:r>
            <a:r>
              <a:rPr lang="en-US" sz="4000" b="0" i="1" dirty="0">
                <a:solidFill>
                  <a:srgbClr val="202C5D"/>
                </a:solidFill>
                <a:latin typeface="Montserrat" pitchFamily="2" charset="77"/>
                <a:sym typeface="Montserrat Light"/>
              </a:rPr>
              <a:t> </a:t>
            </a:r>
          </a:p>
          <a:p>
            <a:endParaRPr lang="en-US" sz="4000" b="0" i="1" dirty="0">
              <a:solidFill>
                <a:srgbClr val="202C5D"/>
              </a:solidFill>
              <a:latin typeface="Montserrat" pitchFamily="2" charset="77"/>
              <a:sym typeface="Montserrat Light"/>
            </a:endParaRPr>
          </a:p>
          <a:p>
            <a:r>
              <a:rPr lang="en-US" sz="4000" b="0" i="1" dirty="0">
                <a:solidFill>
                  <a:srgbClr val="202C5D"/>
                </a:solidFill>
                <a:latin typeface="Montserrat" pitchFamily="2" charset="77"/>
                <a:sym typeface="Montserrat Light"/>
              </a:rPr>
              <a:t>– Mike Marks </a:t>
            </a:r>
          </a:p>
          <a:p>
            <a:endParaRPr lang="en-US" sz="3600" b="0" i="1" dirty="0">
              <a:latin typeface="Montserrat" pitchFamily="2" charset="77"/>
            </a:endParaRPr>
          </a:p>
        </p:txBody>
      </p:sp>
    </p:spTree>
    <p:extLst>
      <p:ext uri="{BB962C8B-B14F-4D97-AF65-F5344CB8AC3E}">
        <p14:creationId xmlns:p14="http://schemas.microsoft.com/office/powerpoint/2010/main" val="35719880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3B20BC1-A2E0-B348-9539-1B58A70C31E5}"/>
              </a:ext>
            </a:extLst>
          </p:cNvPr>
          <p:cNvSpPr/>
          <p:nvPr/>
        </p:nvSpPr>
        <p:spPr>
          <a:xfrm>
            <a:off x="274320" y="355600"/>
            <a:ext cx="5394960" cy="263906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Title 1">
            <a:extLst>
              <a:ext uri="{FF2B5EF4-FFF2-40B4-BE49-F238E27FC236}">
                <a16:creationId xmlns:a16="http://schemas.microsoft.com/office/drawing/2014/main" id="{B779AC4A-1239-764A-B751-EC773B872BFB}"/>
              </a:ext>
            </a:extLst>
          </p:cNvPr>
          <p:cNvSpPr>
            <a:spLocks noGrp="1"/>
          </p:cNvSpPr>
          <p:nvPr>
            <p:ph type="title" idx="4294967295"/>
          </p:nvPr>
        </p:nvSpPr>
        <p:spPr>
          <a:xfrm>
            <a:off x="965200" y="355600"/>
            <a:ext cx="22100540" cy="2286000"/>
          </a:xfrm>
        </p:spPr>
        <p:txBody>
          <a:bodyPr>
            <a:normAutofit/>
          </a:bodyPr>
          <a:lstStyle/>
          <a:p>
            <a:pPr algn="l"/>
            <a:r>
              <a:rPr lang="en-US" sz="5400" b="1" dirty="0">
                <a:solidFill>
                  <a:srgbClr val="202C5D"/>
                </a:solidFill>
                <a:latin typeface="Montserrat" pitchFamily="2" charset="77"/>
                <a:ea typeface="Helvetica Neue"/>
                <a:cs typeface="Helvetica Neue"/>
                <a:sym typeface="Montserrat Light"/>
              </a:rPr>
              <a:t>Understanding Your Own Organization Change Equation</a:t>
            </a:r>
          </a:p>
        </p:txBody>
      </p:sp>
      <p:sp>
        <p:nvSpPr>
          <p:cNvPr id="8" name="Rectangle 3">
            <a:extLst>
              <a:ext uri="{FF2B5EF4-FFF2-40B4-BE49-F238E27FC236}">
                <a16:creationId xmlns:a16="http://schemas.microsoft.com/office/drawing/2014/main" id="{EF2E59DB-262F-E547-96FC-66681FE531C8}"/>
              </a:ext>
            </a:extLst>
          </p:cNvPr>
          <p:cNvSpPr txBox="1">
            <a:spLocks noChangeArrowheads="1"/>
          </p:cNvSpPr>
          <p:nvPr/>
        </p:nvSpPr>
        <p:spPr>
          <a:xfrm>
            <a:off x="15232024" y="2994660"/>
            <a:ext cx="8163916" cy="9029620"/>
          </a:xfrm>
          <a:prstGeom prst="rect">
            <a:avLst/>
          </a:prstGeom>
        </p:spPr>
        <p:txBody>
          <a:bodyPr>
            <a:normAutofit/>
          </a:bodyPr>
          <a:lst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marL="914400" indent="-914400" hangingPunct="1">
              <a:spcBef>
                <a:spcPts val="2000"/>
              </a:spcBef>
              <a:buFont typeface="+mj-lt"/>
              <a:buAutoNum type="arabicPeriod"/>
            </a:pPr>
            <a:r>
              <a:rPr lang="en-US" sz="3200" dirty="0">
                <a:solidFill>
                  <a:srgbClr val="202C5D"/>
                </a:solidFill>
                <a:latin typeface="Montserrat Light"/>
              </a:rPr>
              <a:t>You have spent time getting the team to buy into the need for change and commit to a developed future vision (F)</a:t>
            </a:r>
          </a:p>
          <a:p>
            <a:pPr marL="1270000" lvl="2" indent="0" hangingPunct="1">
              <a:spcBef>
                <a:spcPts val="2000"/>
              </a:spcBef>
              <a:buNone/>
            </a:pPr>
            <a:r>
              <a:rPr lang="en-US" sz="2400" i="1" dirty="0">
                <a:solidFill>
                  <a:schemeClr val="bg1"/>
                </a:solidFill>
                <a:latin typeface="Montserrat" pitchFamily="2" charset="77"/>
              </a:rPr>
              <a:t>The gap between F and N creates energy and excitement for change</a:t>
            </a:r>
          </a:p>
          <a:p>
            <a:pPr marL="914400" indent="-914400" hangingPunct="1">
              <a:spcBef>
                <a:spcPts val="2000"/>
              </a:spcBef>
              <a:buFont typeface="+mj-lt"/>
              <a:buAutoNum type="arabicPeriod"/>
            </a:pPr>
            <a:r>
              <a:rPr lang="en-US" sz="3200" dirty="0">
                <a:solidFill>
                  <a:srgbClr val="202C5D"/>
                </a:solidFill>
                <a:latin typeface="Montserrat Light"/>
                <a:sym typeface="Montserrat Light"/>
              </a:rPr>
              <a:t>Plan clarity deals with everyone knowing that they can do what is required for the change, measured from 0% (trust me) to 100%, it is just work</a:t>
            </a:r>
          </a:p>
          <a:p>
            <a:pPr lvl="1" indent="0" hangingPunct="1">
              <a:spcBef>
                <a:spcPts val="2000"/>
              </a:spcBef>
              <a:buFontTx/>
              <a:buNone/>
            </a:pPr>
            <a:r>
              <a:rPr lang="en-US" sz="2400" dirty="0">
                <a:solidFill>
                  <a:schemeClr val="bg1"/>
                </a:solidFill>
                <a:latin typeface="Montserrat" pitchFamily="2" charset="77"/>
              </a:rPr>
              <a:t>How much of the F-N energy gap can be realized</a:t>
            </a:r>
          </a:p>
          <a:p>
            <a:pPr marL="914400" indent="-914400" hangingPunct="1">
              <a:spcBef>
                <a:spcPts val="2000"/>
              </a:spcBef>
              <a:buFont typeface="+mj-lt"/>
              <a:buAutoNum type="arabicPeriod"/>
            </a:pPr>
            <a:r>
              <a:rPr lang="en-US" sz="3200" dirty="0">
                <a:solidFill>
                  <a:srgbClr val="202C5D"/>
                </a:solidFill>
                <a:latin typeface="Montserrat Light"/>
              </a:rPr>
              <a:t>If the net energy for change         (F-N)*P exceeds the resistance to change (R) the organization will start to shift and change</a:t>
            </a:r>
          </a:p>
        </p:txBody>
      </p:sp>
      <p:sp>
        <p:nvSpPr>
          <p:cNvPr id="9" name="Text Placeholder 8">
            <a:extLst>
              <a:ext uri="{FF2B5EF4-FFF2-40B4-BE49-F238E27FC236}">
                <a16:creationId xmlns:a16="http://schemas.microsoft.com/office/drawing/2014/main" id="{A2E54FD5-6A47-D44A-B155-62B413C36CFA}"/>
              </a:ext>
            </a:extLst>
          </p:cNvPr>
          <p:cNvSpPr txBox="1">
            <a:spLocks noGrp="1"/>
          </p:cNvSpPr>
          <p:nvPr>
            <p:ph type="body" sz="quarter" idx="22"/>
          </p:nvPr>
        </p:nvSpPr>
        <p:spPr>
          <a:xfrm>
            <a:off x="965200" y="3844354"/>
            <a:ext cx="10926502" cy="6027291"/>
          </a:xfrm>
          <a:prstGeom prst="rect">
            <a:avLst/>
          </a:prstGeom>
          <a:noFill/>
        </p:spPr>
        <p:txBody>
          <a:bodyPr wrap="square" rtlCol="0">
            <a:spAutoFit/>
          </a:bodyPr>
          <a:lstStyle/>
          <a:p>
            <a:pPr algn="ctr"/>
            <a:r>
              <a:rPr lang="en-US" b="1" dirty="0"/>
              <a:t>C ∫ (F-N)*P &gt; R</a:t>
            </a:r>
          </a:p>
          <a:p>
            <a:endParaRPr lang="en-US" dirty="0"/>
          </a:p>
          <a:p>
            <a:r>
              <a:rPr lang="en-US" dirty="0"/>
              <a:t>C = Change</a:t>
            </a:r>
          </a:p>
          <a:p>
            <a:r>
              <a:rPr lang="en-US" dirty="0"/>
              <a:t>F = Future State</a:t>
            </a:r>
          </a:p>
          <a:p>
            <a:r>
              <a:rPr lang="en-US" dirty="0"/>
              <a:t>N = Now (the current state) </a:t>
            </a:r>
          </a:p>
          <a:p>
            <a:r>
              <a:rPr lang="en-US" dirty="0"/>
              <a:t>P = Plan clarity (0-100%)</a:t>
            </a:r>
          </a:p>
          <a:p>
            <a:r>
              <a:rPr lang="en-US" dirty="0"/>
              <a:t>R = Resistance to change</a:t>
            </a:r>
          </a:p>
        </p:txBody>
      </p:sp>
      <p:sp>
        <p:nvSpPr>
          <p:cNvPr id="10" name="TextBox 9">
            <a:extLst>
              <a:ext uri="{FF2B5EF4-FFF2-40B4-BE49-F238E27FC236}">
                <a16:creationId xmlns:a16="http://schemas.microsoft.com/office/drawing/2014/main" id="{2DF00A3F-0C24-1C44-B0E1-94DCA6AC3A64}"/>
              </a:ext>
            </a:extLst>
          </p:cNvPr>
          <p:cNvSpPr txBox="1"/>
          <p:nvPr/>
        </p:nvSpPr>
        <p:spPr>
          <a:xfrm>
            <a:off x="668020" y="10469880"/>
            <a:ext cx="13139420" cy="830997"/>
          </a:xfrm>
          <a:prstGeom prst="rect">
            <a:avLst/>
          </a:prstGeom>
          <a:noFill/>
        </p:spPr>
        <p:txBody>
          <a:bodyPr wrap="square" rtlCol="0">
            <a:spAutoFit/>
          </a:bodyPr>
          <a:lstStyle/>
          <a:p>
            <a:pPr algn="l"/>
            <a:r>
              <a:rPr lang="en-US" sz="4800" i="1" dirty="0">
                <a:solidFill>
                  <a:srgbClr val="F4991A"/>
                </a:solidFill>
                <a:latin typeface="Montserrat SemiBold" pitchFamily="2" charset="77"/>
                <a:sym typeface="Montserrat Light"/>
              </a:rPr>
              <a:t> The #1 priority is creating plan clarity</a:t>
            </a:r>
          </a:p>
        </p:txBody>
      </p:sp>
    </p:spTree>
    <p:extLst>
      <p:ext uri="{BB962C8B-B14F-4D97-AF65-F5344CB8AC3E}">
        <p14:creationId xmlns:p14="http://schemas.microsoft.com/office/powerpoint/2010/main" val="228020585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2BBF2-C42A-40D0-AF6C-89A8FD60ADCE}"/>
              </a:ext>
            </a:extLst>
          </p:cNvPr>
          <p:cNvSpPr>
            <a:spLocks noGrp="1"/>
          </p:cNvSpPr>
          <p:nvPr>
            <p:ph type="title"/>
          </p:nvPr>
        </p:nvSpPr>
        <p:spPr>
          <a:xfrm>
            <a:off x="668867" y="811215"/>
            <a:ext cx="23105538" cy="1438274"/>
          </a:xfrm>
        </p:spPr>
        <p:txBody>
          <a:bodyPr>
            <a:normAutofit/>
          </a:bodyPr>
          <a:lstStyle/>
          <a:p>
            <a:r>
              <a:rPr lang="en-US" sz="5400" b="1" dirty="0">
                <a:solidFill>
                  <a:srgbClr val="202C5D"/>
                </a:solidFill>
                <a:latin typeface="Montserrat Light"/>
                <a:sym typeface="Montserrat Light"/>
              </a:rPr>
              <a:t>Mapping Out Your Transformation Journey – Plan Clarity</a:t>
            </a:r>
          </a:p>
        </p:txBody>
      </p:sp>
      <p:sp>
        <p:nvSpPr>
          <p:cNvPr id="4" name="Text Placeholder 3">
            <a:extLst>
              <a:ext uri="{FF2B5EF4-FFF2-40B4-BE49-F238E27FC236}">
                <a16:creationId xmlns:a16="http://schemas.microsoft.com/office/drawing/2014/main" id="{98091B09-A5A6-4AD3-B423-84081D44EBE1}"/>
              </a:ext>
            </a:extLst>
          </p:cNvPr>
          <p:cNvSpPr>
            <a:spLocks noGrp="1"/>
          </p:cNvSpPr>
          <p:nvPr>
            <p:ph type="body" sz="quarter" idx="12"/>
          </p:nvPr>
        </p:nvSpPr>
        <p:spPr/>
        <p:txBody>
          <a:bodyPr/>
          <a:lstStyle/>
          <a:p>
            <a:r>
              <a:rPr lang="en-US" sz="3200" dirty="0">
                <a:latin typeface="Montserrat" pitchFamily="2" charset="77"/>
              </a:rPr>
              <a:t>This Takes Time and Lots of Discussion Involving Many Stakeholders</a:t>
            </a:r>
          </a:p>
        </p:txBody>
      </p:sp>
      <p:sp>
        <p:nvSpPr>
          <p:cNvPr id="8" name="TextBox 7">
            <a:extLst>
              <a:ext uri="{FF2B5EF4-FFF2-40B4-BE49-F238E27FC236}">
                <a16:creationId xmlns:a16="http://schemas.microsoft.com/office/drawing/2014/main" id="{81CDC415-0EC3-47DC-86A8-2446F22B1221}"/>
              </a:ext>
            </a:extLst>
          </p:cNvPr>
          <p:cNvSpPr txBox="1"/>
          <p:nvPr/>
        </p:nvSpPr>
        <p:spPr>
          <a:xfrm>
            <a:off x="19781245" y="6363237"/>
            <a:ext cx="4577954" cy="4893647"/>
          </a:xfrm>
          <a:prstGeom prst="rect">
            <a:avLst/>
          </a:prstGeom>
          <a:noFill/>
        </p:spPr>
        <p:txBody>
          <a:bodyPr wrap="square" rtlCol="0">
            <a:spAutoFit/>
          </a:bodyPr>
          <a:lstStyle/>
          <a:p>
            <a:pPr defTabSz="1828800" fontAlgn="base" hangingPunct="1">
              <a:spcBef>
                <a:spcPct val="0"/>
              </a:spcBef>
              <a:spcAft>
                <a:spcPct val="0"/>
              </a:spcAft>
            </a:pPr>
            <a:r>
              <a:rPr lang="en-US" sz="2400" kern="1200" dirty="0">
                <a:solidFill>
                  <a:srgbClr val="202C5D"/>
                </a:solidFill>
                <a:latin typeface="Montserrat Light"/>
                <a:ea typeface="+mj-ea"/>
                <a:cs typeface="Arial"/>
              </a:rPr>
              <a:t>The end state strategic vision describes a value proposition for your customers based on what you think they will need in several years, not today.  It is so strong that you become their obvious first and best choice.  Once defined you backward chain to create the capabilities that will be needed</a:t>
            </a:r>
          </a:p>
        </p:txBody>
      </p:sp>
      <p:sp>
        <p:nvSpPr>
          <p:cNvPr id="9" name="Left Brace 8">
            <a:extLst>
              <a:ext uri="{FF2B5EF4-FFF2-40B4-BE49-F238E27FC236}">
                <a16:creationId xmlns:a16="http://schemas.microsoft.com/office/drawing/2014/main" id="{E06376F5-D2F0-4C3F-A4A2-ECBFE73E983D}"/>
              </a:ext>
            </a:extLst>
          </p:cNvPr>
          <p:cNvSpPr/>
          <p:nvPr/>
        </p:nvSpPr>
        <p:spPr>
          <a:xfrm>
            <a:off x="19200735" y="5993903"/>
            <a:ext cx="1056162" cy="5786202"/>
          </a:xfrm>
          <a:prstGeom prst="leftBrace">
            <a:avLst>
              <a:gd name="adj1" fmla="val 8333"/>
              <a:gd name="adj2" fmla="val 35818"/>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defTabSz="1828800" fontAlgn="base" hangingPunct="1">
              <a:spcBef>
                <a:spcPct val="0"/>
              </a:spcBef>
              <a:spcAft>
                <a:spcPct val="0"/>
              </a:spcAft>
            </a:pPr>
            <a:endParaRPr lang="en-US" sz="3600" b="0" kern="1200">
              <a:solidFill>
                <a:srgbClr val="1F1F1F"/>
              </a:solidFill>
              <a:latin typeface="Franklin Gothic Book"/>
            </a:endParaRPr>
          </a:p>
        </p:txBody>
      </p:sp>
      <p:sp>
        <p:nvSpPr>
          <p:cNvPr id="10" name="TextBox 9">
            <a:extLst>
              <a:ext uri="{FF2B5EF4-FFF2-40B4-BE49-F238E27FC236}">
                <a16:creationId xmlns:a16="http://schemas.microsoft.com/office/drawing/2014/main" id="{BA146180-99F1-4BCC-AB95-C5C97FA4CF1E}"/>
              </a:ext>
            </a:extLst>
          </p:cNvPr>
          <p:cNvSpPr txBox="1"/>
          <p:nvPr/>
        </p:nvSpPr>
        <p:spPr>
          <a:xfrm>
            <a:off x="7414550" y="3843219"/>
            <a:ext cx="8352928" cy="1200329"/>
          </a:xfrm>
          <a:prstGeom prst="rect">
            <a:avLst/>
          </a:prstGeom>
          <a:noFill/>
          <a:ln>
            <a:solidFill>
              <a:schemeClr val="accent1"/>
            </a:solidFill>
          </a:ln>
        </p:spPr>
        <p:txBody>
          <a:bodyPr wrap="square" rtlCol="0">
            <a:spAutoFit/>
          </a:bodyPr>
          <a:lstStyle/>
          <a:p>
            <a:pPr defTabSz="1828800" fontAlgn="base" hangingPunct="1">
              <a:spcBef>
                <a:spcPct val="0"/>
              </a:spcBef>
              <a:spcAft>
                <a:spcPct val="0"/>
              </a:spcAft>
            </a:pPr>
            <a:r>
              <a:rPr lang="en-US" sz="2400" kern="1200" dirty="0">
                <a:solidFill>
                  <a:srgbClr val="202C5D"/>
                </a:solidFill>
                <a:latin typeface="Montserrat Light"/>
                <a:ea typeface="+mj-ea"/>
                <a:cs typeface="Arial"/>
              </a:rPr>
              <a:t>The four dark green bars are Core Initiatives (CIs) that describe a long term workstream made up of multiple execution plans</a:t>
            </a:r>
          </a:p>
        </p:txBody>
      </p:sp>
      <p:sp>
        <p:nvSpPr>
          <p:cNvPr id="11" name="TextBox 10">
            <a:extLst>
              <a:ext uri="{FF2B5EF4-FFF2-40B4-BE49-F238E27FC236}">
                <a16:creationId xmlns:a16="http://schemas.microsoft.com/office/drawing/2014/main" id="{85524FE6-4AB4-4B9C-BDDE-2CF8242CF446}"/>
              </a:ext>
            </a:extLst>
          </p:cNvPr>
          <p:cNvSpPr txBox="1"/>
          <p:nvPr/>
        </p:nvSpPr>
        <p:spPr>
          <a:xfrm>
            <a:off x="6694470" y="11441548"/>
            <a:ext cx="9793088" cy="1200329"/>
          </a:xfrm>
          <a:prstGeom prst="rect">
            <a:avLst/>
          </a:prstGeom>
          <a:noFill/>
          <a:ln>
            <a:solidFill>
              <a:schemeClr val="accent1"/>
            </a:solidFill>
          </a:ln>
        </p:spPr>
        <p:txBody>
          <a:bodyPr wrap="square" rtlCol="0">
            <a:spAutoFit/>
          </a:bodyPr>
          <a:lstStyle/>
          <a:p>
            <a:pPr defTabSz="1828800" fontAlgn="base" hangingPunct="1">
              <a:spcBef>
                <a:spcPct val="0"/>
              </a:spcBef>
              <a:spcAft>
                <a:spcPct val="0"/>
              </a:spcAft>
            </a:pPr>
            <a:r>
              <a:rPr lang="en-US" sz="2400" kern="1200" dirty="0">
                <a:solidFill>
                  <a:srgbClr val="202C5D"/>
                </a:solidFill>
                <a:latin typeface="Montserrat Light"/>
                <a:ea typeface="+mj-ea"/>
                <a:cs typeface="Arial"/>
              </a:rPr>
              <a:t>An Execution Plan (EPs), the blue bars, can be completed in less than six months with a project plan and specific assignments including due dates</a:t>
            </a:r>
          </a:p>
        </p:txBody>
      </p:sp>
      <p:sp>
        <p:nvSpPr>
          <p:cNvPr id="12" name="TextBox 11">
            <a:extLst>
              <a:ext uri="{FF2B5EF4-FFF2-40B4-BE49-F238E27FC236}">
                <a16:creationId xmlns:a16="http://schemas.microsoft.com/office/drawing/2014/main" id="{157CFB3C-2062-41E6-811A-8DCCDDC087AB}"/>
              </a:ext>
            </a:extLst>
          </p:cNvPr>
          <p:cNvSpPr txBox="1"/>
          <p:nvPr/>
        </p:nvSpPr>
        <p:spPr>
          <a:xfrm>
            <a:off x="150329" y="5993905"/>
            <a:ext cx="3441138" cy="5262979"/>
          </a:xfrm>
          <a:prstGeom prst="rect">
            <a:avLst/>
          </a:prstGeom>
          <a:noFill/>
        </p:spPr>
        <p:txBody>
          <a:bodyPr wrap="square" rtlCol="0">
            <a:spAutoFit/>
          </a:bodyPr>
          <a:lstStyle/>
          <a:p>
            <a:pPr defTabSz="1828800" fontAlgn="base" hangingPunct="1">
              <a:spcBef>
                <a:spcPct val="0"/>
              </a:spcBef>
              <a:spcAft>
                <a:spcPct val="0"/>
              </a:spcAft>
            </a:pPr>
            <a:r>
              <a:rPr lang="en-US" sz="2400" kern="1200" dirty="0">
                <a:solidFill>
                  <a:srgbClr val="202C5D"/>
                </a:solidFill>
                <a:latin typeface="Montserrat Light"/>
                <a:ea typeface="+mj-ea"/>
                <a:cs typeface="Arial"/>
              </a:rPr>
              <a:t>This is not about selling service with excellent people.  It is a description of how customers and suppliers see you that is factual and often not flattering.</a:t>
            </a:r>
          </a:p>
          <a:p>
            <a:pPr defTabSz="1828800" fontAlgn="base" hangingPunct="1">
              <a:spcBef>
                <a:spcPct val="0"/>
              </a:spcBef>
              <a:spcAft>
                <a:spcPct val="0"/>
              </a:spcAft>
            </a:pPr>
            <a:r>
              <a:rPr lang="en-US" sz="2400" kern="1200" dirty="0">
                <a:solidFill>
                  <a:srgbClr val="202C5D"/>
                </a:solidFill>
                <a:latin typeface="Montserrat Light"/>
                <a:ea typeface="+mj-ea"/>
                <a:cs typeface="Arial"/>
              </a:rPr>
              <a:t>Any internal bits are from the perspective of an outside investor board member viewing a real SWOT</a:t>
            </a:r>
          </a:p>
        </p:txBody>
      </p:sp>
      <p:sp>
        <p:nvSpPr>
          <p:cNvPr id="13" name="Right Brace 12">
            <a:extLst>
              <a:ext uri="{FF2B5EF4-FFF2-40B4-BE49-F238E27FC236}">
                <a16:creationId xmlns:a16="http://schemas.microsoft.com/office/drawing/2014/main" id="{B05EB019-0FF4-4F13-A812-D5A2909D6A0F}"/>
              </a:ext>
            </a:extLst>
          </p:cNvPr>
          <p:cNvSpPr/>
          <p:nvPr/>
        </p:nvSpPr>
        <p:spPr>
          <a:xfrm>
            <a:off x="3177803" y="5993903"/>
            <a:ext cx="949302" cy="6647974"/>
          </a:xfrm>
          <a:prstGeom prst="rightBrace">
            <a:avLst>
              <a:gd name="adj1" fmla="val 8333"/>
              <a:gd name="adj2" fmla="val 32189"/>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defTabSz="1828800" fontAlgn="base" hangingPunct="1">
              <a:spcBef>
                <a:spcPct val="0"/>
              </a:spcBef>
              <a:spcAft>
                <a:spcPct val="0"/>
              </a:spcAft>
            </a:pPr>
            <a:endParaRPr lang="en-US" sz="3600" b="0" kern="1200">
              <a:solidFill>
                <a:srgbClr val="1F1F1F"/>
              </a:solidFill>
              <a:latin typeface="Franklin Gothic Book"/>
            </a:endParaRPr>
          </a:p>
        </p:txBody>
      </p:sp>
      <p:pic>
        <p:nvPicPr>
          <p:cNvPr id="15" name="Picture 14" descr="Graphical user interface, text&#10;&#10;Description automatically generated">
            <a:extLst>
              <a:ext uri="{FF2B5EF4-FFF2-40B4-BE49-F238E27FC236}">
                <a16:creationId xmlns:a16="http://schemas.microsoft.com/office/drawing/2014/main" id="{0D1C3733-5DF6-4026-9064-A6A7577AD1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3905" y="5115765"/>
            <a:ext cx="14714218" cy="6208776"/>
          </a:xfrm>
          <a:prstGeom prst="rect">
            <a:avLst/>
          </a:prstGeom>
        </p:spPr>
      </p:pic>
      <p:pic>
        <p:nvPicPr>
          <p:cNvPr id="23" name="Picture 22" descr="Diagram&#10;&#10;Description automatically generated">
            <a:extLst>
              <a:ext uri="{FF2B5EF4-FFF2-40B4-BE49-F238E27FC236}">
                <a16:creationId xmlns:a16="http://schemas.microsoft.com/office/drawing/2014/main" id="{4CA098B5-8EE0-46D7-9B81-1279164CAC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92800" y="2303781"/>
            <a:ext cx="4716788" cy="3416954"/>
          </a:xfrm>
          <a:prstGeom prst="rect">
            <a:avLst/>
          </a:prstGeom>
        </p:spPr>
      </p:pic>
      <p:pic>
        <p:nvPicPr>
          <p:cNvPr id="25" name="Picture 24" descr="A picture containing diagram&#10;&#10;Description automatically generated">
            <a:extLst>
              <a:ext uri="{FF2B5EF4-FFF2-40B4-BE49-F238E27FC236}">
                <a16:creationId xmlns:a16="http://schemas.microsoft.com/office/drawing/2014/main" id="{67926FD4-5F88-4B12-8B94-798D67E3A0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912" y="2141828"/>
            <a:ext cx="4281224" cy="3140880"/>
          </a:xfrm>
          <a:prstGeom prst="rect">
            <a:avLst/>
          </a:prstGeom>
        </p:spPr>
      </p:pic>
      <p:sp>
        <p:nvSpPr>
          <p:cNvPr id="3" name="Arrow: Left-Right 2">
            <a:extLst>
              <a:ext uri="{FF2B5EF4-FFF2-40B4-BE49-F238E27FC236}">
                <a16:creationId xmlns:a16="http://schemas.microsoft.com/office/drawing/2014/main" id="{E14B5A3D-AC4F-48DF-8A54-96B843C3101E}"/>
              </a:ext>
            </a:extLst>
          </p:cNvPr>
          <p:cNvSpPr/>
          <p:nvPr/>
        </p:nvSpPr>
        <p:spPr>
          <a:xfrm>
            <a:off x="4703168" y="2141828"/>
            <a:ext cx="14113568" cy="1835852"/>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1828800" fontAlgn="base" hangingPunct="1">
              <a:spcBef>
                <a:spcPct val="0"/>
              </a:spcBef>
              <a:spcAft>
                <a:spcPct val="0"/>
              </a:spcAft>
            </a:pPr>
            <a:r>
              <a:rPr lang="en-US" sz="3200" kern="1200" dirty="0">
                <a:solidFill>
                  <a:srgbClr val="202C5D"/>
                </a:solidFill>
                <a:latin typeface="Montserrat Light"/>
                <a:ea typeface="+mj-ea"/>
                <a:cs typeface="Arial"/>
              </a:rPr>
              <a:t>High Risk	                   Each EP helps fund the next one</a:t>
            </a:r>
          </a:p>
        </p:txBody>
      </p:sp>
    </p:spTree>
    <p:extLst>
      <p:ext uri="{BB962C8B-B14F-4D97-AF65-F5344CB8AC3E}">
        <p14:creationId xmlns:p14="http://schemas.microsoft.com/office/powerpoint/2010/main" val="1412098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68867" y="811215"/>
            <a:ext cx="23105538" cy="1438274"/>
          </a:xfrm>
        </p:spPr>
        <p:txBody>
          <a:bodyPr>
            <a:normAutofit/>
          </a:bodyPr>
          <a:lstStyle/>
          <a:p>
            <a:r>
              <a:rPr lang="en-US" sz="5400" b="1" dirty="0">
                <a:solidFill>
                  <a:srgbClr val="202C5D"/>
                </a:solidFill>
                <a:latin typeface="Montserrat Light"/>
              </a:rPr>
              <a:t>The Logic of Emotion</a:t>
            </a:r>
          </a:p>
        </p:txBody>
      </p:sp>
      <p:sp>
        <p:nvSpPr>
          <p:cNvPr id="12291" name="Rectangle 3"/>
          <p:cNvSpPr>
            <a:spLocks noGrp="1" noChangeArrowheads="1"/>
          </p:cNvSpPr>
          <p:nvPr>
            <p:ph idx="1"/>
          </p:nvPr>
        </p:nvSpPr>
        <p:spPr>
          <a:xfrm>
            <a:off x="668866" y="3248848"/>
            <a:ext cx="22468350" cy="8359843"/>
          </a:xfrm>
        </p:spPr>
        <p:txBody>
          <a:bodyPr>
            <a:normAutofit/>
          </a:bodyPr>
          <a:lstStyle/>
          <a:p>
            <a:pPr marL="1219200" indent="-1219200">
              <a:buFont typeface="Wingdings" pitchFamily="2" charset="2"/>
              <a:buAutoNum type="arabicPeriod"/>
            </a:pPr>
            <a:r>
              <a:rPr lang="en-US" sz="4000" b="1" dirty="0">
                <a:solidFill>
                  <a:srgbClr val="202C5D"/>
                </a:solidFill>
                <a:latin typeface="Montserrat Light"/>
                <a:ea typeface="+mj-ea"/>
              </a:rPr>
              <a:t>Everything depends on </a:t>
            </a:r>
            <a:br>
              <a:rPr lang="en-US" sz="4000" b="1" dirty="0">
                <a:solidFill>
                  <a:srgbClr val="202C5D"/>
                </a:solidFill>
                <a:latin typeface="Montserrat Light"/>
                <a:ea typeface="+mj-ea"/>
              </a:rPr>
            </a:br>
            <a:r>
              <a:rPr lang="en-US" sz="4000" b="1" dirty="0">
                <a:solidFill>
                  <a:srgbClr val="202C5D"/>
                </a:solidFill>
                <a:latin typeface="Montserrat Light"/>
                <a:ea typeface="+mj-ea"/>
              </a:rPr>
              <a:t>people</a:t>
            </a:r>
          </a:p>
          <a:p>
            <a:pPr marL="1219200" indent="-1219200">
              <a:buFont typeface="Wingdings" pitchFamily="2" charset="2"/>
              <a:buAutoNum type="arabicPeriod"/>
            </a:pPr>
            <a:r>
              <a:rPr lang="en-US" sz="4000" b="1" dirty="0">
                <a:solidFill>
                  <a:srgbClr val="202C5D"/>
                </a:solidFill>
                <a:latin typeface="Montserrat Light"/>
                <a:ea typeface="+mj-ea"/>
              </a:rPr>
              <a:t>People will only do </a:t>
            </a:r>
            <a:br>
              <a:rPr lang="en-US" sz="4000" b="1" dirty="0">
                <a:solidFill>
                  <a:srgbClr val="202C5D"/>
                </a:solidFill>
                <a:latin typeface="Montserrat Light"/>
                <a:ea typeface="+mj-ea"/>
              </a:rPr>
            </a:br>
            <a:r>
              <a:rPr lang="en-US" sz="4000" b="1" dirty="0">
                <a:solidFill>
                  <a:srgbClr val="202C5D"/>
                </a:solidFill>
                <a:latin typeface="Montserrat Light"/>
                <a:ea typeface="+mj-ea"/>
              </a:rPr>
              <a:t>what </a:t>
            </a:r>
            <a:r>
              <a:rPr lang="en-US" sz="4000" b="1" i="1" dirty="0">
                <a:solidFill>
                  <a:srgbClr val="202C5D"/>
                </a:solidFill>
                <a:latin typeface="Montserrat Light"/>
                <a:ea typeface="+mj-ea"/>
              </a:rPr>
              <a:t>they</a:t>
            </a:r>
            <a:r>
              <a:rPr lang="en-US" sz="4000" b="1" dirty="0">
                <a:solidFill>
                  <a:srgbClr val="202C5D"/>
                </a:solidFill>
                <a:latin typeface="Montserrat Light"/>
                <a:ea typeface="+mj-ea"/>
              </a:rPr>
              <a:t> want to do</a:t>
            </a:r>
          </a:p>
          <a:p>
            <a:pPr marL="1219200" indent="-1219200">
              <a:buFont typeface="Wingdings" pitchFamily="2" charset="2"/>
              <a:buAutoNum type="arabicPeriod"/>
            </a:pPr>
            <a:r>
              <a:rPr lang="en-US" sz="4000" b="1" dirty="0">
                <a:solidFill>
                  <a:srgbClr val="202C5D"/>
                </a:solidFill>
                <a:latin typeface="Montserrat Light"/>
                <a:ea typeface="+mj-ea"/>
              </a:rPr>
              <a:t>A leader’s job is to get </a:t>
            </a:r>
            <a:br>
              <a:rPr lang="en-US" sz="4000" b="1" dirty="0">
                <a:solidFill>
                  <a:srgbClr val="202C5D"/>
                </a:solidFill>
                <a:latin typeface="Montserrat Light"/>
                <a:ea typeface="+mj-ea"/>
              </a:rPr>
            </a:br>
            <a:r>
              <a:rPr lang="en-US" sz="4000" b="1" dirty="0">
                <a:solidFill>
                  <a:srgbClr val="202C5D"/>
                </a:solidFill>
                <a:latin typeface="Montserrat Light"/>
                <a:ea typeface="+mj-ea"/>
              </a:rPr>
              <a:t>people to </a:t>
            </a:r>
            <a:r>
              <a:rPr lang="en-US" sz="4000" b="1" i="1" dirty="0">
                <a:solidFill>
                  <a:srgbClr val="202C5D"/>
                </a:solidFill>
                <a:latin typeface="Montserrat Light"/>
                <a:ea typeface="+mj-ea"/>
              </a:rPr>
              <a:t>want</a:t>
            </a:r>
            <a:r>
              <a:rPr lang="en-US" sz="4000" b="1" dirty="0">
                <a:solidFill>
                  <a:srgbClr val="202C5D"/>
                </a:solidFill>
                <a:latin typeface="Montserrat Light"/>
                <a:ea typeface="+mj-ea"/>
              </a:rPr>
              <a:t> to do </a:t>
            </a:r>
            <a:br>
              <a:rPr lang="en-US" sz="4000" b="1" dirty="0">
                <a:solidFill>
                  <a:srgbClr val="202C5D"/>
                </a:solidFill>
                <a:latin typeface="Montserrat Light"/>
                <a:ea typeface="+mj-ea"/>
              </a:rPr>
            </a:br>
            <a:r>
              <a:rPr lang="en-US" sz="4000" b="1" dirty="0">
                <a:solidFill>
                  <a:srgbClr val="202C5D"/>
                </a:solidFill>
                <a:latin typeface="Montserrat Light"/>
                <a:ea typeface="+mj-ea"/>
              </a:rPr>
              <a:t>what is in the </a:t>
            </a:r>
            <a:br>
              <a:rPr lang="en-US" sz="4000" b="1" dirty="0">
                <a:solidFill>
                  <a:srgbClr val="202C5D"/>
                </a:solidFill>
                <a:latin typeface="Montserrat Light"/>
                <a:ea typeface="+mj-ea"/>
              </a:rPr>
            </a:br>
            <a:r>
              <a:rPr lang="en-US" sz="4000" b="1" dirty="0">
                <a:solidFill>
                  <a:srgbClr val="202C5D"/>
                </a:solidFill>
                <a:latin typeface="Montserrat Light"/>
                <a:ea typeface="+mj-ea"/>
              </a:rPr>
              <a:t>organization’s best interests</a:t>
            </a:r>
          </a:p>
          <a:p>
            <a:pPr marL="1219200" indent="-1219200">
              <a:buFont typeface="Wingdings" pitchFamily="2" charset="2"/>
              <a:buAutoNum type="arabicPeriod"/>
            </a:pPr>
            <a:r>
              <a:rPr lang="en-US" sz="4000" b="1" dirty="0">
                <a:solidFill>
                  <a:srgbClr val="202C5D"/>
                </a:solidFill>
                <a:latin typeface="Montserrat Light"/>
                <a:ea typeface="+mj-ea"/>
              </a:rPr>
              <a:t>This requires an accurate </a:t>
            </a:r>
            <a:br>
              <a:rPr lang="en-US" sz="4000" b="1" dirty="0">
                <a:solidFill>
                  <a:srgbClr val="202C5D"/>
                </a:solidFill>
                <a:latin typeface="Montserrat Light"/>
                <a:ea typeface="+mj-ea"/>
              </a:rPr>
            </a:br>
            <a:r>
              <a:rPr lang="en-US" sz="4000" b="1" dirty="0">
                <a:solidFill>
                  <a:srgbClr val="202C5D"/>
                </a:solidFill>
                <a:latin typeface="Montserrat Light"/>
                <a:ea typeface="+mj-ea"/>
              </a:rPr>
              <a:t>understanding of the </a:t>
            </a:r>
            <a:br>
              <a:rPr lang="en-US" sz="4000" b="1" dirty="0">
                <a:solidFill>
                  <a:srgbClr val="202C5D"/>
                </a:solidFill>
                <a:latin typeface="Montserrat Light"/>
                <a:ea typeface="+mj-ea"/>
              </a:rPr>
            </a:br>
            <a:r>
              <a:rPr lang="en-US" sz="4000" b="1" dirty="0">
                <a:solidFill>
                  <a:srgbClr val="202C5D"/>
                </a:solidFill>
                <a:latin typeface="Montserrat Light"/>
                <a:ea typeface="+mj-ea"/>
              </a:rPr>
              <a:t>emotions behind personal </a:t>
            </a:r>
            <a:br>
              <a:rPr lang="en-US" sz="4000" b="1" dirty="0">
                <a:solidFill>
                  <a:srgbClr val="202C5D"/>
                </a:solidFill>
                <a:latin typeface="Montserrat Light"/>
                <a:ea typeface="+mj-ea"/>
              </a:rPr>
            </a:br>
            <a:r>
              <a:rPr lang="en-US" sz="4000" b="1" dirty="0">
                <a:solidFill>
                  <a:srgbClr val="202C5D"/>
                </a:solidFill>
                <a:latin typeface="Montserrat Light"/>
                <a:ea typeface="+mj-ea"/>
              </a:rPr>
              <a:t>motivation (i.e., psychology)</a:t>
            </a:r>
          </a:p>
        </p:txBody>
      </p:sp>
      <p:sp>
        <p:nvSpPr>
          <p:cNvPr id="2" name="Text Placeholder 1"/>
          <p:cNvSpPr>
            <a:spLocks noGrp="1"/>
          </p:cNvSpPr>
          <p:nvPr>
            <p:ph type="body" sz="quarter" idx="12"/>
          </p:nvPr>
        </p:nvSpPr>
        <p:spPr/>
        <p:txBody>
          <a:bodyPr/>
          <a:lstStyle/>
          <a:p>
            <a:r>
              <a:rPr lang="en-US" sz="3200" dirty="0">
                <a:latin typeface="Montserrat" pitchFamily="2" charset="77"/>
              </a:rPr>
              <a:t>Stress Is Required for Change and Getting the Amount Right Is Critical</a:t>
            </a:r>
          </a:p>
        </p:txBody>
      </p:sp>
      <p:pic>
        <p:nvPicPr>
          <p:cNvPr id="6" name="Picture 5" descr="Diagram, arrow&#10;&#10;Description automatically generated">
            <a:extLst>
              <a:ext uri="{FF2B5EF4-FFF2-40B4-BE49-F238E27FC236}">
                <a16:creationId xmlns:a16="http://schemas.microsoft.com/office/drawing/2014/main" id="{A3B78FB8-C0F3-4D37-A0A9-5EA3643104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1600" y="2105473"/>
            <a:ext cx="15677956" cy="7049262"/>
          </a:xfrm>
          <a:prstGeom prst="rect">
            <a:avLst/>
          </a:prstGeom>
        </p:spPr>
      </p:pic>
      <p:sp>
        <p:nvSpPr>
          <p:cNvPr id="11" name="Content Placeholder 15">
            <a:extLst>
              <a:ext uri="{FF2B5EF4-FFF2-40B4-BE49-F238E27FC236}">
                <a16:creationId xmlns:a16="http://schemas.microsoft.com/office/drawing/2014/main" id="{C15A20F5-DE02-4B29-9281-B9DECEFFA3F5}"/>
              </a:ext>
            </a:extLst>
          </p:cNvPr>
          <p:cNvSpPr txBox="1">
            <a:spLocks/>
          </p:cNvSpPr>
          <p:nvPr/>
        </p:nvSpPr>
        <p:spPr bwMode="auto">
          <a:xfrm>
            <a:off x="10138349" y="9570204"/>
            <a:ext cx="13681522" cy="2823852"/>
          </a:xfrm>
          <a:prstGeom prst="rect">
            <a:avLst/>
          </a:prstGeom>
          <a:noFill/>
          <a:ln w="9525">
            <a:noFill/>
            <a:miter lim="800000"/>
            <a:headEnd/>
            <a:tailEnd/>
          </a:ln>
        </p:spPr>
        <p:txBody>
          <a:bodyPr vert="horz" wrap="square" lIns="182880" tIns="91440" rIns="182880" bIns="91440" numCol="1" anchor="t" anchorCtr="0" compatLnSpc="1">
            <a:prstTxWarp prst="textNoShape">
              <a:avLst/>
            </a:prstTxWarp>
            <a:normAutofit/>
          </a:bodyPr>
          <a:lstStyle>
            <a:lvl1pPr marL="0" indent="0" algn="l" rtl="0" eaLnBrk="1" fontAlgn="base" hangingPunct="1">
              <a:lnSpc>
                <a:spcPct val="100000"/>
              </a:lnSpc>
              <a:spcBef>
                <a:spcPts val="1200"/>
              </a:spcBef>
              <a:spcAft>
                <a:spcPts val="0"/>
              </a:spcAft>
              <a:buFont typeface="Arial" pitchFamily="34" charset="0"/>
              <a:buNone/>
              <a:defRPr sz="2800" kern="1200">
                <a:solidFill>
                  <a:schemeClr val="tx1"/>
                </a:solidFill>
                <a:latin typeface="Arial"/>
                <a:ea typeface="+mn-ea"/>
                <a:cs typeface="Arial"/>
              </a:defRPr>
            </a:lvl1pPr>
            <a:lvl2pPr marL="273050" indent="-273050" algn="l" rtl="0" eaLnBrk="1" fontAlgn="base" hangingPunct="1">
              <a:lnSpc>
                <a:spcPct val="100000"/>
              </a:lnSpc>
              <a:spcBef>
                <a:spcPts val="600"/>
              </a:spcBef>
              <a:spcAft>
                <a:spcPts val="0"/>
              </a:spcAft>
              <a:buSzPct val="85000"/>
              <a:buFont typeface="Arial"/>
              <a:buChar char="•"/>
              <a:defRPr sz="2400" kern="1200">
                <a:solidFill>
                  <a:schemeClr val="tx1"/>
                </a:solidFill>
                <a:latin typeface="Arial"/>
                <a:ea typeface="ＭＳ Ｐゴシック" pitchFamily="1" charset="-128"/>
                <a:cs typeface="Arial"/>
              </a:defRPr>
            </a:lvl2pPr>
            <a:lvl3pPr marL="621792" indent="-342900" algn="l" rtl="0" eaLnBrk="1" fontAlgn="base" hangingPunct="1">
              <a:lnSpc>
                <a:spcPct val="100000"/>
              </a:lnSpc>
              <a:spcBef>
                <a:spcPts val="600"/>
              </a:spcBef>
              <a:spcAft>
                <a:spcPts val="0"/>
              </a:spcAft>
              <a:buSzPct val="85000"/>
              <a:buFont typeface="Calibri" pitchFamily="34" charset="0"/>
              <a:buChar char="−"/>
              <a:defRPr sz="2000" kern="1200">
                <a:solidFill>
                  <a:schemeClr val="tx1"/>
                </a:solidFill>
                <a:latin typeface="Arial"/>
                <a:ea typeface="ＭＳ Ｐゴシック" pitchFamily="1" charset="-128"/>
                <a:cs typeface="Arial"/>
              </a:defRPr>
            </a:lvl3pPr>
            <a:lvl4pPr marL="923544" indent="-285750" algn="l" rtl="0" eaLnBrk="1" fontAlgn="base" hangingPunct="1">
              <a:lnSpc>
                <a:spcPct val="100000"/>
              </a:lnSpc>
              <a:spcBef>
                <a:spcPts val="600"/>
              </a:spcBef>
              <a:spcAft>
                <a:spcPts val="0"/>
              </a:spcAft>
              <a:buSzPct val="85000"/>
              <a:buFont typeface="Arial"/>
              <a:buChar char="•"/>
              <a:defRPr sz="1800" kern="1200">
                <a:solidFill>
                  <a:schemeClr val="tx1"/>
                </a:solidFill>
                <a:latin typeface="Arial"/>
                <a:ea typeface="ＭＳ Ｐゴシック" pitchFamily="1" charset="-128"/>
                <a:cs typeface="Arial"/>
              </a:defRPr>
            </a:lvl4pPr>
            <a:lvl5pPr marL="1197864" indent="-285750" algn="l" rtl="0" eaLnBrk="1" fontAlgn="base" hangingPunct="1">
              <a:lnSpc>
                <a:spcPct val="100000"/>
              </a:lnSpc>
              <a:spcBef>
                <a:spcPts val="600"/>
              </a:spcBef>
              <a:spcAft>
                <a:spcPts val="1200"/>
              </a:spcAft>
              <a:buSzPct val="85000"/>
              <a:buFont typeface="Calibri" pitchFamily="34" charset="0"/>
              <a:buChar char="−"/>
              <a:defRPr sz="1800" kern="1200">
                <a:solidFill>
                  <a:schemeClr val="tx1"/>
                </a:solidFill>
                <a:latin typeface="Arial"/>
                <a:ea typeface="ＭＳ Ｐゴシック" pitchFamily="1"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indent="-571500" defTabSz="1828800">
              <a:spcBef>
                <a:spcPts val="400"/>
              </a:spcBef>
              <a:spcAft>
                <a:spcPts val="400"/>
              </a:spcAft>
              <a:buSzPct val="90000"/>
              <a:buFont typeface="Arial" pitchFamily="34" charset="0"/>
              <a:buChar char="•"/>
            </a:pPr>
            <a:r>
              <a:rPr lang="en-US" sz="4000" dirty="0">
                <a:solidFill>
                  <a:srgbClr val="202C5D"/>
                </a:solidFill>
                <a:latin typeface="Montserrat Light"/>
                <a:ea typeface="+mj-ea"/>
              </a:rPr>
              <a:t>The limbic system (emotion) has biological priority over the pre-frontal cortex (logic)</a:t>
            </a:r>
          </a:p>
          <a:p>
            <a:pPr marL="571500" indent="-571500" defTabSz="1828800">
              <a:spcBef>
                <a:spcPts val="400"/>
              </a:spcBef>
              <a:spcAft>
                <a:spcPts val="400"/>
              </a:spcAft>
              <a:buSzPct val="90000"/>
              <a:buFont typeface="Arial" pitchFamily="34" charset="0"/>
              <a:buChar char="•"/>
            </a:pPr>
            <a:r>
              <a:rPr lang="en-US" sz="4000" dirty="0">
                <a:solidFill>
                  <a:srgbClr val="202C5D"/>
                </a:solidFill>
                <a:latin typeface="Montserrat Light"/>
                <a:ea typeface="+mj-ea"/>
              </a:rPr>
              <a:t>Social rewards and dangers can be as powerful as physical ones</a:t>
            </a:r>
          </a:p>
        </p:txBody>
      </p:sp>
      <p:sp>
        <p:nvSpPr>
          <p:cNvPr id="3" name="TextBox 2">
            <a:extLst>
              <a:ext uri="{FF2B5EF4-FFF2-40B4-BE49-F238E27FC236}">
                <a16:creationId xmlns:a16="http://schemas.microsoft.com/office/drawing/2014/main" id="{06D5DEE0-9B1D-7343-A546-63992ECBC1D2}"/>
              </a:ext>
            </a:extLst>
          </p:cNvPr>
          <p:cNvSpPr txBox="1"/>
          <p:nvPr/>
        </p:nvSpPr>
        <p:spPr>
          <a:xfrm>
            <a:off x="23110535" y="1554480"/>
            <a:ext cx="184731" cy="400110"/>
          </a:xfrm>
          <a:prstGeom prst="rect">
            <a:avLst/>
          </a:prstGeom>
          <a:noFill/>
        </p:spPr>
        <p:txBody>
          <a:bodyPr wrap="none" rtlCol="0">
            <a:spAutoFit/>
          </a:bodyPr>
          <a:lstStyle/>
          <a:p>
            <a:pPr algn="ctr"/>
            <a:endParaRPr lang="en-US" sz="2000" b="0" i="1" dirty="0">
              <a:solidFill>
                <a:srgbClr val="339966"/>
              </a:solidFill>
              <a:latin typeface="Arial" pitchFamily="34" charset="0"/>
              <a:cs typeface="Arial" pitchFamily="34" charset="0"/>
            </a:endParaRPr>
          </a:p>
        </p:txBody>
      </p:sp>
    </p:spTree>
    <p:extLst>
      <p:ext uri="{BB962C8B-B14F-4D97-AF65-F5344CB8AC3E}">
        <p14:creationId xmlns:p14="http://schemas.microsoft.com/office/powerpoint/2010/main" val="47366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5"/>
          <p:cNvSpPr>
            <a:spLocks noGrp="1"/>
          </p:cNvSpPr>
          <p:nvPr>
            <p:ph type="title"/>
          </p:nvPr>
        </p:nvSpPr>
        <p:spPr/>
        <p:txBody>
          <a:bodyPr>
            <a:normAutofit/>
          </a:bodyPr>
          <a:lstStyle/>
          <a:p>
            <a:r>
              <a:rPr lang="en-US" sz="5400" b="1" dirty="0">
                <a:solidFill>
                  <a:srgbClr val="202C5D"/>
                </a:solidFill>
                <a:latin typeface="Montserrat Light"/>
              </a:rPr>
              <a:t>Rewards and Threats</a:t>
            </a:r>
          </a:p>
        </p:txBody>
      </p:sp>
      <p:sp>
        <p:nvSpPr>
          <p:cNvPr id="16" name="Content Placeholder 15"/>
          <p:cNvSpPr>
            <a:spLocks noGrp="1"/>
          </p:cNvSpPr>
          <p:nvPr>
            <p:ph idx="1"/>
          </p:nvPr>
        </p:nvSpPr>
        <p:spPr>
          <a:xfrm>
            <a:off x="668866" y="4985792"/>
            <a:ext cx="20209936" cy="7636192"/>
          </a:xfrm>
        </p:spPr>
        <p:txBody>
          <a:bodyPr>
            <a:normAutofit fontScale="92500" lnSpcReduction="10000"/>
          </a:bodyPr>
          <a:lstStyle/>
          <a:p>
            <a:pPr defTabSz="1828800">
              <a:spcBef>
                <a:spcPts val="600"/>
              </a:spcBef>
              <a:spcAft>
                <a:spcPts val="600"/>
              </a:spcAft>
            </a:pPr>
            <a:r>
              <a:rPr lang="en-US" sz="5400" b="1" dirty="0">
                <a:solidFill>
                  <a:srgbClr val="202C5D"/>
                </a:solidFill>
                <a:latin typeface="Montserrat SemiBold" pitchFamily="2" charset="77"/>
                <a:ea typeface="+mj-ea"/>
                <a:sym typeface="Helvetica Neue"/>
              </a:rPr>
              <a:t>S</a:t>
            </a:r>
            <a:r>
              <a:rPr lang="en-US" sz="4400" b="1" dirty="0">
                <a:solidFill>
                  <a:srgbClr val="202C5D"/>
                </a:solidFill>
                <a:latin typeface="Montserrat SemiBold" pitchFamily="2" charset="77"/>
                <a:ea typeface="+mj-ea"/>
                <a:sym typeface="Helvetica Neue"/>
              </a:rPr>
              <a:t>tatus: getting higher in the human pecking order</a:t>
            </a:r>
          </a:p>
          <a:p>
            <a:pPr marL="800100" lvl="1" indent="6350">
              <a:spcBef>
                <a:spcPct val="0"/>
              </a:spcBef>
              <a:spcAft>
                <a:spcPts val="1200"/>
              </a:spcAft>
              <a:buNone/>
            </a:pPr>
            <a:r>
              <a:rPr lang="en-US" sz="3500" b="1" i="1" dirty="0">
                <a:solidFill>
                  <a:srgbClr val="202C5D"/>
                </a:solidFill>
                <a:latin typeface="Montserrat Light"/>
                <a:ea typeface="+mj-ea"/>
                <a:sym typeface="Helvetica Neue"/>
              </a:rPr>
              <a:t>2. Being appreciated and respected</a:t>
            </a:r>
          </a:p>
          <a:p>
            <a:pPr defTabSz="1828800">
              <a:spcBef>
                <a:spcPts val="600"/>
              </a:spcBef>
              <a:spcAft>
                <a:spcPts val="600"/>
              </a:spcAft>
            </a:pPr>
            <a:r>
              <a:rPr lang="en-US" sz="5400" b="1" dirty="0">
                <a:solidFill>
                  <a:srgbClr val="202C5D"/>
                </a:solidFill>
                <a:latin typeface="Montserrat SemiBold" pitchFamily="2" charset="77"/>
                <a:ea typeface="+mj-ea"/>
              </a:rPr>
              <a:t>C</a:t>
            </a:r>
            <a:r>
              <a:rPr lang="en-US" sz="4400" b="1" dirty="0">
                <a:solidFill>
                  <a:srgbClr val="202C5D"/>
                </a:solidFill>
                <a:latin typeface="Montserrat SemiBold" pitchFamily="2" charset="77"/>
                <a:ea typeface="+mj-ea"/>
              </a:rPr>
              <a:t>ertainty: knowing what the future holds</a:t>
            </a:r>
          </a:p>
          <a:p>
            <a:pPr marL="800100" lvl="1" indent="6350">
              <a:spcBef>
                <a:spcPct val="0"/>
              </a:spcBef>
              <a:spcAft>
                <a:spcPts val="1200"/>
              </a:spcAft>
              <a:buNone/>
            </a:pPr>
            <a:r>
              <a:rPr lang="en-US" sz="3500" b="1" i="1" dirty="0">
                <a:solidFill>
                  <a:srgbClr val="202C5D"/>
                </a:solidFill>
                <a:latin typeface="Montserrat Light"/>
                <a:ea typeface="+mj-ea"/>
              </a:rPr>
              <a:t>1. Quick wins, instant gratification</a:t>
            </a:r>
          </a:p>
          <a:p>
            <a:pPr defTabSz="1828800">
              <a:spcBef>
                <a:spcPts val="600"/>
              </a:spcBef>
              <a:spcAft>
                <a:spcPts val="600"/>
              </a:spcAft>
            </a:pPr>
            <a:r>
              <a:rPr lang="en-US" sz="5400" b="1" dirty="0">
                <a:solidFill>
                  <a:srgbClr val="202C5D"/>
                </a:solidFill>
                <a:latin typeface="Montserrat SemiBold" pitchFamily="2" charset="77"/>
                <a:ea typeface="+mj-ea"/>
              </a:rPr>
              <a:t>A</a:t>
            </a:r>
            <a:r>
              <a:rPr lang="en-US" sz="4400" b="1" dirty="0">
                <a:solidFill>
                  <a:srgbClr val="202C5D"/>
                </a:solidFill>
                <a:latin typeface="Montserrat SemiBold" pitchFamily="2" charset="77"/>
                <a:ea typeface="+mj-ea"/>
              </a:rPr>
              <a:t>utonomy: being in control of one’s own destiny</a:t>
            </a:r>
          </a:p>
          <a:p>
            <a:pPr marL="800100" lvl="1" indent="6350">
              <a:spcBef>
                <a:spcPct val="0"/>
              </a:spcBef>
              <a:spcAft>
                <a:spcPts val="1200"/>
              </a:spcAft>
              <a:buNone/>
            </a:pPr>
            <a:r>
              <a:rPr lang="en-US" sz="3500" b="1" i="1" dirty="0">
                <a:solidFill>
                  <a:srgbClr val="202C5D"/>
                </a:solidFill>
                <a:latin typeface="Montserrat Light"/>
                <a:ea typeface="+mj-ea"/>
              </a:rPr>
              <a:t>3. Light touch management with decision making authority</a:t>
            </a:r>
          </a:p>
          <a:p>
            <a:pPr defTabSz="1828800">
              <a:spcBef>
                <a:spcPts val="600"/>
              </a:spcBef>
              <a:spcAft>
                <a:spcPts val="600"/>
              </a:spcAft>
            </a:pPr>
            <a:r>
              <a:rPr lang="en-US" sz="5200" b="1" dirty="0">
                <a:solidFill>
                  <a:srgbClr val="202C5D"/>
                </a:solidFill>
                <a:latin typeface="Montserrat SemiBold" pitchFamily="2" charset="77"/>
                <a:ea typeface="+mj-ea"/>
              </a:rPr>
              <a:t>R</a:t>
            </a:r>
            <a:r>
              <a:rPr lang="en-US" sz="4400" b="1" dirty="0">
                <a:solidFill>
                  <a:srgbClr val="202C5D"/>
                </a:solidFill>
                <a:latin typeface="Montserrat SemiBold" pitchFamily="2" charset="77"/>
                <a:ea typeface="+mj-ea"/>
              </a:rPr>
              <a:t>elatedness: friends are good, foes are bad</a:t>
            </a:r>
          </a:p>
          <a:p>
            <a:pPr marL="800100" lvl="1" indent="6350">
              <a:spcBef>
                <a:spcPct val="0"/>
              </a:spcBef>
              <a:spcAft>
                <a:spcPts val="1200"/>
              </a:spcAft>
              <a:buNone/>
            </a:pPr>
            <a:r>
              <a:rPr lang="en-US" sz="3500" b="1" i="1" dirty="0">
                <a:solidFill>
                  <a:srgbClr val="202C5D"/>
                </a:solidFill>
                <a:latin typeface="Montserrat Light"/>
                <a:ea typeface="+mj-ea"/>
              </a:rPr>
              <a:t>5. Being on a winning team that has fun</a:t>
            </a:r>
          </a:p>
          <a:p>
            <a:pPr defTabSz="1828800">
              <a:lnSpc>
                <a:spcPct val="110000"/>
              </a:lnSpc>
              <a:spcBef>
                <a:spcPts val="600"/>
              </a:spcBef>
              <a:spcAft>
                <a:spcPts val="600"/>
              </a:spcAft>
            </a:pPr>
            <a:r>
              <a:rPr lang="en-US" sz="5200" b="1" dirty="0">
                <a:solidFill>
                  <a:srgbClr val="202C5D"/>
                </a:solidFill>
                <a:latin typeface="Montserrat SemiBold" pitchFamily="2" charset="77"/>
                <a:ea typeface="+mj-ea"/>
              </a:rPr>
              <a:t>F</a:t>
            </a:r>
            <a:r>
              <a:rPr lang="en-US" sz="4400" b="1" dirty="0">
                <a:solidFill>
                  <a:srgbClr val="202C5D"/>
                </a:solidFill>
                <a:latin typeface="Montserrat SemiBold" pitchFamily="2" charset="77"/>
                <a:ea typeface="+mj-ea"/>
              </a:rPr>
              <a:t>airness: enforcing the social rules</a:t>
            </a:r>
          </a:p>
          <a:p>
            <a:pPr marL="800100" lvl="1" indent="6350">
              <a:spcBef>
                <a:spcPct val="0"/>
              </a:spcBef>
              <a:spcAft>
                <a:spcPts val="1200"/>
              </a:spcAft>
              <a:buNone/>
            </a:pPr>
            <a:r>
              <a:rPr lang="en-US" sz="3500" b="1" i="1" dirty="0">
                <a:solidFill>
                  <a:srgbClr val="202C5D"/>
                </a:solidFill>
                <a:latin typeface="Montserrat Light"/>
                <a:ea typeface="+mj-ea"/>
              </a:rPr>
              <a:t>4. Consistent and objective rules and performance standards</a:t>
            </a:r>
          </a:p>
        </p:txBody>
      </p:sp>
      <p:sp>
        <p:nvSpPr>
          <p:cNvPr id="2" name="Text Placeholder 1"/>
          <p:cNvSpPr>
            <a:spLocks noGrp="1"/>
          </p:cNvSpPr>
          <p:nvPr>
            <p:ph type="body" sz="quarter" idx="12"/>
          </p:nvPr>
        </p:nvSpPr>
        <p:spPr/>
        <p:txBody>
          <a:bodyPr/>
          <a:lstStyle/>
          <a:p>
            <a:r>
              <a:rPr lang="en-US" sz="3200" dirty="0">
                <a:latin typeface="Montserrat" pitchFamily="2" charset="77"/>
              </a:rPr>
              <a:t>Your Inner Coach</a:t>
            </a:r>
          </a:p>
        </p:txBody>
      </p:sp>
      <p:graphicFrame>
        <p:nvGraphicFramePr>
          <p:cNvPr id="13" name="Table 12"/>
          <p:cNvGraphicFramePr>
            <a:graphicFrameLocks noGrp="1"/>
          </p:cNvGraphicFramePr>
          <p:nvPr>
            <p:extLst>
              <p:ext uri="{D42A27DB-BD31-4B8C-83A1-F6EECF244321}">
                <p14:modId xmlns:p14="http://schemas.microsoft.com/office/powerpoint/2010/main" val="3067876052"/>
              </p:ext>
            </p:extLst>
          </p:nvPr>
        </p:nvGraphicFramePr>
        <p:xfrm>
          <a:off x="958753" y="2323012"/>
          <a:ext cx="12192002" cy="2225040"/>
        </p:xfrm>
        <a:graphic>
          <a:graphicData uri="http://schemas.openxmlformats.org/drawingml/2006/table">
            <a:tbl>
              <a:tblPr firstRow="1" bandRow="1">
                <a:tableStyleId>{5C22544A-7EE6-4342-B048-85BDC9FD1C3A}</a:tableStyleId>
              </a:tblPr>
              <a:tblGrid>
                <a:gridCol w="2901012">
                  <a:extLst>
                    <a:ext uri="{9D8B030D-6E8A-4147-A177-3AD203B41FA5}">
                      <a16:colId xmlns:a16="http://schemas.microsoft.com/office/drawing/2014/main" val="20000"/>
                    </a:ext>
                  </a:extLst>
                </a:gridCol>
                <a:gridCol w="9290990">
                  <a:extLst>
                    <a:ext uri="{9D8B030D-6E8A-4147-A177-3AD203B41FA5}">
                      <a16:colId xmlns:a16="http://schemas.microsoft.com/office/drawing/2014/main" val="20001"/>
                    </a:ext>
                  </a:extLst>
                </a:gridCol>
              </a:tblGrid>
              <a:tr h="741680">
                <a:tc>
                  <a:txBody>
                    <a:bodyPr/>
                    <a:lstStyle/>
                    <a:p>
                      <a:endParaRPr lang="en-US" sz="3600" b="0" dirty="0">
                        <a:solidFill>
                          <a:schemeClr val="tx1"/>
                        </a:solidFill>
                        <a:latin typeface="Arial" pitchFamily="34" charset="0"/>
                        <a:cs typeface="Arial" pitchFamily="34" charset="0"/>
                      </a:endParaRPr>
                    </a:p>
                  </a:txBody>
                  <a:tcPr marL="182880" marR="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3600" b="1" dirty="0">
                          <a:solidFill>
                            <a:schemeClr val="tx1"/>
                          </a:solidFill>
                          <a:latin typeface="Arial" pitchFamily="34" charset="0"/>
                          <a:cs typeface="Arial" pitchFamily="34" charset="0"/>
                        </a:rPr>
                        <a:t>Physical</a:t>
                      </a:r>
                    </a:p>
                  </a:txBody>
                  <a:tcPr marL="182880" marR="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41680">
                <a:tc>
                  <a:txBody>
                    <a:bodyPr/>
                    <a:lstStyle/>
                    <a:p>
                      <a:r>
                        <a:rPr lang="en-US" sz="3600" b="1" dirty="0">
                          <a:solidFill>
                            <a:schemeClr val="accent3"/>
                          </a:solidFill>
                          <a:latin typeface="Arial" pitchFamily="34" charset="0"/>
                          <a:cs typeface="Arial" pitchFamily="34" charset="0"/>
                        </a:rPr>
                        <a:t>Reward</a:t>
                      </a:r>
                    </a:p>
                  </a:txBody>
                  <a:tcPr marL="182880" marR="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3600" b="1" dirty="0">
                          <a:solidFill>
                            <a:schemeClr val="accent3"/>
                          </a:solidFill>
                          <a:latin typeface="Arial" pitchFamily="34" charset="0"/>
                          <a:cs typeface="Arial" pitchFamily="34" charset="0"/>
                        </a:rPr>
                        <a:t>More food, water, shelter, money, sex</a:t>
                      </a:r>
                    </a:p>
                  </a:txBody>
                  <a:tcPr marL="182880" marR="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41680">
                <a:tc>
                  <a:txBody>
                    <a:bodyPr/>
                    <a:lstStyle/>
                    <a:p>
                      <a:r>
                        <a:rPr lang="en-US" sz="3600" b="1" dirty="0">
                          <a:solidFill>
                            <a:schemeClr val="accent1"/>
                          </a:solidFill>
                          <a:latin typeface="Arial" pitchFamily="34" charset="0"/>
                          <a:cs typeface="Arial" pitchFamily="34" charset="0"/>
                        </a:rPr>
                        <a:t>Danger</a:t>
                      </a:r>
                    </a:p>
                  </a:txBody>
                  <a:tcPr marL="182880" marR="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3600" b="1" dirty="0">
                          <a:solidFill>
                            <a:schemeClr val="accent1"/>
                          </a:solidFill>
                          <a:latin typeface="Arial" pitchFamily="34" charset="0"/>
                          <a:cs typeface="Arial" pitchFamily="34" charset="0"/>
                        </a:rPr>
                        <a:t>Risks </a:t>
                      </a:r>
                      <a:r>
                        <a:rPr lang="en-US" sz="3600" b="1" baseline="0" dirty="0">
                          <a:solidFill>
                            <a:schemeClr val="accent1"/>
                          </a:solidFill>
                          <a:latin typeface="Arial" pitchFamily="34" charset="0"/>
                          <a:cs typeface="Arial" pitchFamily="34" charset="0"/>
                        </a:rPr>
                        <a:t>to health and survival</a:t>
                      </a:r>
                      <a:endParaRPr lang="en-US" sz="3600" b="1" dirty="0">
                        <a:solidFill>
                          <a:schemeClr val="accent1"/>
                        </a:solidFill>
                        <a:latin typeface="Arial" pitchFamily="34" charset="0"/>
                        <a:cs typeface="Arial" pitchFamily="34" charset="0"/>
                      </a:endParaRPr>
                    </a:p>
                  </a:txBody>
                  <a:tcPr marL="182880" marR="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078137188"/>
              </p:ext>
            </p:extLst>
          </p:nvPr>
        </p:nvGraphicFramePr>
        <p:xfrm>
          <a:off x="12480032" y="2323012"/>
          <a:ext cx="5334000" cy="2225040"/>
        </p:xfrm>
        <a:graphic>
          <a:graphicData uri="http://schemas.openxmlformats.org/drawingml/2006/table">
            <a:tbl>
              <a:tblPr firstRow="1" bandRow="1">
                <a:tableStyleId>{5C22544A-7EE6-4342-B048-85BDC9FD1C3A}</a:tableStyleId>
              </a:tblPr>
              <a:tblGrid>
                <a:gridCol w="5334000">
                  <a:extLst>
                    <a:ext uri="{9D8B030D-6E8A-4147-A177-3AD203B41FA5}">
                      <a16:colId xmlns:a16="http://schemas.microsoft.com/office/drawing/2014/main" val="20000"/>
                    </a:ext>
                  </a:extLst>
                </a:gridCol>
              </a:tblGrid>
              <a:tr h="741680">
                <a:tc>
                  <a:txBody>
                    <a:bodyPr/>
                    <a:lstStyle/>
                    <a:p>
                      <a:pPr algn="l"/>
                      <a:r>
                        <a:rPr lang="en-US" sz="3600" b="1" dirty="0">
                          <a:solidFill>
                            <a:schemeClr val="tx1"/>
                          </a:solidFill>
                          <a:latin typeface="Arial" pitchFamily="34" charset="0"/>
                          <a:cs typeface="Arial" pitchFamily="34" charset="0"/>
                        </a:rPr>
                        <a:t>Social</a:t>
                      </a:r>
                    </a:p>
                  </a:txBody>
                  <a:tcPr marL="182880" marR="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41680">
                <a:tc>
                  <a:txBody>
                    <a:bodyPr/>
                    <a:lstStyle/>
                    <a:p>
                      <a:r>
                        <a:rPr lang="en-US" sz="3600" b="1" dirty="0">
                          <a:solidFill>
                            <a:schemeClr val="accent3"/>
                          </a:solidFill>
                          <a:latin typeface="Arial" pitchFamily="34" charset="0"/>
                          <a:cs typeface="Arial" pitchFamily="34" charset="0"/>
                        </a:rPr>
                        <a:t>Higher</a:t>
                      </a:r>
                      <a:r>
                        <a:rPr lang="en-US" sz="3600" b="0" dirty="0">
                          <a:solidFill>
                            <a:srgbClr val="339966"/>
                          </a:solidFill>
                          <a:latin typeface="Arial" pitchFamily="34" charset="0"/>
                          <a:cs typeface="Arial" pitchFamily="34" charset="0"/>
                        </a:rPr>
                        <a:t> </a:t>
                      </a:r>
                      <a:r>
                        <a:rPr lang="en-US" sz="3200" b="1" i="0" kern="1200" dirty="0">
                          <a:solidFill>
                            <a:srgbClr val="202C5D"/>
                          </a:solidFill>
                          <a:latin typeface="Montserrat SemiBold" pitchFamily="2" charset="77"/>
                          <a:ea typeface="+mj-ea"/>
                          <a:cs typeface="Arial"/>
                        </a:rPr>
                        <a:t>SCARF</a:t>
                      </a:r>
                    </a:p>
                  </a:txBody>
                  <a:tcPr marL="182880" marR="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41680">
                <a:tc>
                  <a:txBody>
                    <a:bodyPr/>
                    <a:lstStyle/>
                    <a:p>
                      <a:r>
                        <a:rPr lang="en-US" sz="3600" b="1" dirty="0">
                          <a:solidFill>
                            <a:schemeClr val="accent1"/>
                          </a:solidFill>
                          <a:latin typeface="Arial" pitchFamily="34" charset="0"/>
                          <a:cs typeface="Arial" pitchFamily="34" charset="0"/>
                        </a:rPr>
                        <a:t>Lower </a:t>
                      </a:r>
                      <a:r>
                        <a:rPr lang="en-US" sz="3200" b="1" i="0" kern="1200" dirty="0">
                          <a:solidFill>
                            <a:srgbClr val="202C5D"/>
                          </a:solidFill>
                          <a:latin typeface="Montserrat SemiBold" pitchFamily="2" charset="77"/>
                          <a:ea typeface="+mj-ea"/>
                          <a:cs typeface="Arial"/>
                        </a:rPr>
                        <a:t>SCARF</a:t>
                      </a:r>
                    </a:p>
                  </a:txBody>
                  <a:tcPr marL="182880" marR="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9" name="Picture 3">
            <a:extLst>
              <a:ext uri="{FF2B5EF4-FFF2-40B4-BE49-F238E27FC236}">
                <a16:creationId xmlns:a16="http://schemas.microsoft.com/office/drawing/2014/main" id="{9312E71E-0F53-4E93-8B4D-7AF644E2A4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24448" y="2433500"/>
            <a:ext cx="2797860" cy="4229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a:extLst>
              <a:ext uri="{FF2B5EF4-FFF2-40B4-BE49-F238E27FC236}">
                <a16:creationId xmlns:a16="http://schemas.microsoft.com/office/drawing/2014/main" id="{AE670B1E-1528-43B4-B668-4FB1329ED7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24449" y="7315866"/>
            <a:ext cx="2895598" cy="4258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A18C1051-D8FA-42BB-B956-403E77FDE9D7}"/>
              </a:ext>
            </a:extLst>
          </p:cNvPr>
          <p:cNvSpPr txBox="1"/>
          <p:nvPr/>
        </p:nvSpPr>
        <p:spPr>
          <a:xfrm>
            <a:off x="19536817" y="7722097"/>
            <a:ext cx="4080786" cy="2708434"/>
          </a:xfrm>
          <a:prstGeom prst="rect">
            <a:avLst/>
          </a:prstGeom>
          <a:noFill/>
        </p:spPr>
        <p:txBody>
          <a:bodyPr wrap="square" rtlCol="0">
            <a:spAutoFit/>
          </a:bodyPr>
          <a:lstStyle/>
          <a:p>
            <a:pPr algn="l" defTabSz="1828800" fontAlgn="base" hangingPunct="1">
              <a:spcBef>
                <a:spcPts val="600"/>
              </a:spcBef>
              <a:spcAft>
                <a:spcPts val="600"/>
              </a:spcAft>
            </a:pPr>
            <a:r>
              <a:rPr lang="en-US" sz="3200" kern="1200" dirty="0">
                <a:solidFill>
                  <a:srgbClr val="202C5D"/>
                </a:solidFill>
                <a:latin typeface="Montserrat Light"/>
                <a:ea typeface="+mj-ea"/>
                <a:cs typeface="Arial"/>
              </a:rPr>
              <a:t>Social factors are as important as physical factors</a:t>
            </a:r>
          </a:p>
          <a:p>
            <a:pPr algn="l" defTabSz="1828800" fontAlgn="base" hangingPunct="1">
              <a:spcBef>
                <a:spcPts val="600"/>
              </a:spcBef>
              <a:spcAft>
                <a:spcPts val="600"/>
              </a:spcAft>
            </a:pPr>
            <a:r>
              <a:rPr lang="en-US" sz="3200" kern="1200" dirty="0">
                <a:solidFill>
                  <a:srgbClr val="202C5D"/>
                </a:solidFill>
                <a:latin typeface="Montserrat Light"/>
                <a:ea typeface="+mj-ea"/>
                <a:cs typeface="Arial"/>
              </a:rPr>
              <a:t>Logic is useless in many situations</a:t>
            </a:r>
          </a:p>
        </p:txBody>
      </p:sp>
      <p:sp>
        <p:nvSpPr>
          <p:cNvPr id="4" name="TextBox 3">
            <a:extLst>
              <a:ext uri="{FF2B5EF4-FFF2-40B4-BE49-F238E27FC236}">
                <a16:creationId xmlns:a16="http://schemas.microsoft.com/office/drawing/2014/main" id="{0313DC1E-328A-4D65-B8B3-6A5D953B0D2B}"/>
              </a:ext>
            </a:extLst>
          </p:cNvPr>
          <p:cNvSpPr txBox="1"/>
          <p:nvPr/>
        </p:nvSpPr>
        <p:spPr>
          <a:xfrm>
            <a:off x="19489954" y="3127552"/>
            <a:ext cx="4415680" cy="3339376"/>
          </a:xfrm>
          <a:prstGeom prst="rect">
            <a:avLst/>
          </a:prstGeom>
          <a:noFill/>
        </p:spPr>
        <p:txBody>
          <a:bodyPr wrap="square" rtlCol="0">
            <a:spAutoFit/>
          </a:bodyPr>
          <a:lstStyle/>
          <a:p>
            <a:pPr algn="l" defTabSz="1828800" fontAlgn="base" hangingPunct="1">
              <a:spcBef>
                <a:spcPts val="600"/>
              </a:spcBef>
              <a:spcAft>
                <a:spcPts val="600"/>
              </a:spcAft>
            </a:pPr>
            <a:r>
              <a:rPr lang="en-US" sz="3200" kern="1200" dirty="0">
                <a:solidFill>
                  <a:srgbClr val="202C5D"/>
                </a:solidFill>
                <a:latin typeface="Montserrat Light"/>
                <a:ea typeface="+mj-ea"/>
                <a:cs typeface="Arial"/>
              </a:rPr>
              <a:t>Managing knowledge workers requires new tools</a:t>
            </a:r>
          </a:p>
          <a:p>
            <a:pPr algn="l" defTabSz="1828800" fontAlgn="base" hangingPunct="1">
              <a:spcBef>
                <a:spcPts val="600"/>
              </a:spcBef>
              <a:spcAft>
                <a:spcPts val="600"/>
              </a:spcAft>
            </a:pPr>
            <a:r>
              <a:rPr lang="en-US" sz="3200" kern="1200" dirty="0">
                <a:solidFill>
                  <a:srgbClr val="202C5D"/>
                </a:solidFill>
                <a:latin typeface="Montserrat Light"/>
                <a:ea typeface="+mj-ea"/>
                <a:cs typeface="Arial"/>
              </a:rPr>
              <a:t>“If then” rewards often backfire</a:t>
            </a:r>
          </a:p>
          <a:p>
            <a:pPr defTabSz="1828800" fontAlgn="base" hangingPunct="1">
              <a:spcBef>
                <a:spcPct val="0"/>
              </a:spcBef>
              <a:spcAft>
                <a:spcPct val="0"/>
              </a:spcAft>
            </a:pPr>
            <a:endParaRPr lang="en-US" sz="3600" b="0" i="1" kern="1200" dirty="0">
              <a:solidFill>
                <a:srgbClr val="339966"/>
              </a:solidFill>
              <a:latin typeface="Arial" pitchFamily="34" charset="0"/>
              <a:ea typeface="+mn-ea"/>
              <a:cs typeface="Arial" pitchFamily="34" charset="0"/>
            </a:endParaRPr>
          </a:p>
        </p:txBody>
      </p:sp>
    </p:spTree>
    <p:extLst>
      <p:ext uri="{BB962C8B-B14F-4D97-AF65-F5344CB8AC3E}">
        <p14:creationId xmlns:p14="http://schemas.microsoft.com/office/powerpoint/2010/main" val="4074812037"/>
      </p:ext>
    </p:extLst>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IRCG Version 3">
  <a:themeElements>
    <a:clrScheme name="Indian River">
      <a:dk1>
        <a:srgbClr val="1F1F1F"/>
      </a:dk1>
      <a:lt1>
        <a:srgbClr val="FFFFFF"/>
      </a:lt1>
      <a:dk2>
        <a:srgbClr val="797979"/>
      </a:dk2>
      <a:lt2>
        <a:srgbClr val="192E50"/>
      </a:lt2>
      <a:accent1>
        <a:srgbClr val="800000"/>
      </a:accent1>
      <a:accent2>
        <a:srgbClr val="3E6FB5"/>
      </a:accent2>
      <a:accent3>
        <a:srgbClr val="339966"/>
      </a:accent3>
      <a:accent4>
        <a:srgbClr val="C4652D"/>
      </a:accent4>
      <a:accent5>
        <a:srgbClr val="8B5D3D"/>
      </a:accent5>
      <a:accent6>
        <a:srgbClr val="5C92B5"/>
      </a:accent6>
      <a:hlink>
        <a:srgbClr val="67AFBD"/>
      </a:hlink>
      <a:folHlink>
        <a:srgbClr val="3E6FB5"/>
      </a:folHlink>
    </a:clrScheme>
    <a:fontScheme name="Trek">
      <a:majorFont>
        <a:latin typeface="Franklin Gothic Medium"/>
        <a:ea typeface=""/>
        <a:cs typeface=""/>
        <a:font script="Jpan" typeface="ヒラギノ角ゴ Pro W6"/>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ＭＳ Ｐゴシック"/>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2000" b="0" i="1" dirty="0" smtClean="0">
            <a:solidFill>
              <a:srgbClr val="339966"/>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IRCG 2017" id="{E48B647F-E1C7-40FF-8BDD-9F02BEC99DF2}" vid="{29138542-E906-481C-92AB-3415047B6AEC}"/>
    </a:ext>
  </a:extLst>
</a:theme>
</file>

<file path=ppt/theme/theme3.xml><?xml version="1.0" encoding="utf-8"?>
<a:theme xmlns:a="http://schemas.openxmlformats.org/drawingml/2006/main" name="1_IRCG Version 3">
  <a:themeElements>
    <a:clrScheme name="Indian River">
      <a:dk1>
        <a:srgbClr val="1F1F1F"/>
      </a:dk1>
      <a:lt1>
        <a:srgbClr val="FFFFFF"/>
      </a:lt1>
      <a:dk2>
        <a:srgbClr val="797979"/>
      </a:dk2>
      <a:lt2>
        <a:srgbClr val="192E50"/>
      </a:lt2>
      <a:accent1>
        <a:srgbClr val="800000"/>
      </a:accent1>
      <a:accent2>
        <a:srgbClr val="3E6FB5"/>
      </a:accent2>
      <a:accent3>
        <a:srgbClr val="339966"/>
      </a:accent3>
      <a:accent4>
        <a:srgbClr val="C4652D"/>
      </a:accent4>
      <a:accent5>
        <a:srgbClr val="8B5D3D"/>
      </a:accent5>
      <a:accent6>
        <a:srgbClr val="5C92B5"/>
      </a:accent6>
      <a:hlink>
        <a:srgbClr val="67AFBD"/>
      </a:hlink>
      <a:folHlink>
        <a:srgbClr val="3E6FB5"/>
      </a:folHlink>
    </a:clrScheme>
    <a:fontScheme name="Trek">
      <a:majorFont>
        <a:latin typeface="Franklin Gothic Medium"/>
        <a:ea typeface=""/>
        <a:cs typeface=""/>
        <a:font script="Jpan" typeface="ヒラギノ角ゴ Pro W6"/>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ＭＳ Ｐゴシック"/>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2000" b="0" i="1" dirty="0" smtClean="0">
            <a:solidFill>
              <a:srgbClr val="339966"/>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IRCG 2017" id="{E48B647F-E1C7-40FF-8BDD-9F02BEC99DF2}" vid="{29138542-E906-481C-92AB-3415047B6AEC}"/>
    </a:ext>
  </a:extLst>
</a:theme>
</file>

<file path=ppt/theme/theme4.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688eb3dc-ff15-4c12-b4c5-62838d4e1ad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137731B949B24AA88552FC8C6D89FE" ma:contentTypeVersion="14" ma:contentTypeDescription="Create a new document." ma:contentTypeScope="" ma:versionID="33c5ba4613a5348eec963209817f03cf">
  <xsd:schema xmlns:xsd="http://www.w3.org/2001/XMLSchema" xmlns:xs="http://www.w3.org/2001/XMLSchema" xmlns:p="http://schemas.microsoft.com/office/2006/metadata/properties" xmlns:ns2="688eb3dc-ff15-4c12-b4c5-62838d4e1ad6" xmlns:ns3="2fcc516e-9d1c-49bf-a49a-be5b6dbe0fa0" targetNamespace="http://schemas.microsoft.com/office/2006/metadata/properties" ma:root="true" ma:fieldsID="7e2245389c2722085c0c593afa5cd378" ns2:_="" ns3:_="">
    <xsd:import namespace="688eb3dc-ff15-4c12-b4c5-62838d4e1ad6"/>
    <xsd:import namespace="2fcc516e-9d1c-49bf-a49a-be5b6dbe0fa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8eb3dc-ff15-4c12-b4c5-62838d4e1a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cc516e-9d1c-49bf-a49a-be5b6dbe0f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01A88B-F9BB-4B6E-BD3A-E0154222AA8B}">
  <ds:schemaRefs>
    <ds:schemaRef ds:uri="http://schemas.microsoft.com/sharepoint/v3/contenttype/forms"/>
  </ds:schemaRefs>
</ds:datastoreItem>
</file>

<file path=customXml/itemProps2.xml><?xml version="1.0" encoding="utf-8"?>
<ds:datastoreItem xmlns:ds="http://schemas.openxmlformats.org/officeDocument/2006/customXml" ds:itemID="{30256CE9-DBFA-4ED5-A609-938E195FE183}">
  <ds:schemaRefs>
    <ds:schemaRef ds:uri="http://www.w3.org/XML/1998/namespac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2fcc516e-9d1c-49bf-a49a-be5b6dbe0fa0"/>
    <ds:schemaRef ds:uri="http://purl.org/dc/elements/1.1/"/>
    <ds:schemaRef ds:uri="688eb3dc-ff15-4c12-b4c5-62838d4e1ad6"/>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990A2636-5C28-4856-B63D-47827AA727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8eb3dc-ff15-4c12-b4c5-62838d4e1ad6"/>
    <ds:schemaRef ds:uri="2fcc516e-9d1c-49bf-a49a-be5b6dbe0f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61</TotalTime>
  <Words>2048</Words>
  <Application>Microsoft Macintosh PowerPoint</Application>
  <PresentationFormat>Custom</PresentationFormat>
  <Paragraphs>166</Paragraphs>
  <Slides>15</Slides>
  <Notes>2</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15</vt:i4>
      </vt:variant>
    </vt:vector>
  </HeadingPairs>
  <TitlesOfParts>
    <vt:vector size="31" baseType="lpstr">
      <vt:lpstr>Arial</vt:lpstr>
      <vt:lpstr>Calibri</vt:lpstr>
      <vt:lpstr>Franklin Gothic Book</vt:lpstr>
      <vt:lpstr>Helvetica Neue</vt:lpstr>
      <vt:lpstr>Helvetica Neue Light</vt:lpstr>
      <vt:lpstr>Helvetica Neue Medium</vt:lpstr>
      <vt:lpstr>Montserrat</vt:lpstr>
      <vt:lpstr>Montserrat ExtraBold</vt:lpstr>
      <vt:lpstr>Montserrat Light</vt:lpstr>
      <vt:lpstr>Montserrat Medium</vt:lpstr>
      <vt:lpstr>Montserrat SemiBold</vt:lpstr>
      <vt:lpstr>Museo Slab 500</vt:lpstr>
      <vt:lpstr>Wingdings</vt:lpstr>
      <vt:lpstr>White</vt:lpstr>
      <vt:lpstr>IRCG Version 3</vt:lpstr>
      <vt:lpstr>1_IRCG Version 3</vt:lpstr>
      <vt:lpstr>PowerPoint Presentation</vt:lpstr>
      <vt:lpstr>PowerPoint Presentation</vt:lpstr>
      <vt:lpstr>PowerPoint Presentation</vt:lpstr>
      <vt:lpstr>PowerPoint Presentation</vt:lpstr>
      <vt:lpstr>PowerPoint Presentation</vt:lpstr>
      <vt:lpstr>Understanding Your Own Organization Change Equation</vt:lpstr>
      <vt:lpstr>Mapping Out Your Transformation Journey – Plan Clarity</vt:lpstr>
      <vt:lpstr>The Logic of Emotion</vt:lpstr>
      <vt:lpstr>Rewards and Threats</vt:lpstr>
      <vt:lpstr>If You Get a Symptom on the Right, You Missed a Box</vt:lpstr>
      <vt:lpstr>Homework Assignment: Get out of Your Echo Chamber</vt:lpstr>
      <vt:lpstr>Newsletters – Thought Leadership</vt:lpstr>
      <vt:lpstr>Potential Software or Service Providers</vt:lpstr>
      <vt:lpstr>Practitioner How-To Books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Judd</cp:lastModifiedBy>
  <cp:revision>2</cp:revision>
  <dcterms:modified xsi:type="dcterms:W3CDTF">2021-09-15T14:01:21Z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0x0101004A137731B949B24AA88552FC8C6D89FE</vt:lpwstr>
  </property>
</Properties>
</file>